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420" r:id="rId2"/>
    <p:sldId id="402" r:id="rId3"/>
    <p:sldId id="403" r:id="rId4"/>
    <p:sldId id="259" r:id="rId5"/>
    <p:sldId id="260" r:id="rId6"/>
    <p:sldId id="261" r:id="rId7"/>
    <p:sldId id="405" r:id="rId8"/>
    <p:sldId id="263" r:id="rId9"/>
    <p:sldId id="264" r:id="rId10"/>
    <p:sldId id="422" r:id="rId11"/>
    <p:sldId id="416" r:id="rId12"/>
    <p:sldId id="266" r:id="rId13"/>
    <p:sldId id="267" r:id="rId14"/>
    <p:sldId id="282" r:id="rId15"/>
    <p:sldId id="424" r:id="rId16"/>
    <p:sldId id="288" r:id="rId17"/>
    <p:sldId id="289" r:id="rId18"/>
    <p:sldId id="293" r:id="rId19"/>
    <p:sldId id="297" r:id="rId20"/>
    <p:sldId id="305" r:id="rId21"/>
    <p:sldId id="301" r:id="rId22"/>
    <p:sldId id="306" r:id="rId23"/>
    <p:sldId id="307" r:id="rId24"/>
    <p:sldId id="311" r:id="rId25"/>
    <p:sldId id="315" r:id="rId26"/>
    <p:sldId id="319" r:id="rId27"/>
    <p:sldId id="397" r:id="rId28"/>
    <p:sldId id="327" r:id="rId29"/>
    <p:sldId id="328" r:id="rId30"/>
    <p:sldId id="332" r:id="rId31"/>
    <p:sldId id="334" r:id="rId32"/>
    <p:sldId id="335" r:id="rId33"/>
    <p:sldId id="340" r:id="rId34"/>
    <p:sldId id="344" r:id="rId35"/>
    <p:sldId id="348" r:id="rId36"/>
    <p:sldId id="367" r:id="rId37"/>
    <p:sldId id="368" r:id="rId38"/>
    <p:sldId id="372" r:id="rId39"/>
    <p:sldId id="375" r:id="rId40"/>
    <p:sldId id="379" r:id="rId41"/>
    <p:sldId id="423" r:id="rId42"/>
    <p:sldId id="380" r:id="rId43"/>
    <p:sldId id="384" r:id="rId44"/>
    <p:sldId id="386" r:id="rId45"/>
  </p:sldIdLst>
  <p:sldSz cx="9144000" cy="5143500" type="screen16x9"/>
  <p:notesSz cx="6858000" cy="9144000"/>
  <p:defaultTextStyle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熊仪_aYju7RJj" initials="熊" lastIdx="0" clrIdx="0"/>
  <p:cmAuthor id="2" name="哒哒 熊猫" initials="哒哒" lastIdx="0" clrIdx="1"/>
  <p:cmAuthor id="3" name="yifei" initials="y" lastIdx="0" clrIdx="2"/>
  <p:cmAuthor id="4" name="kingsoft" initials="k" lastIdx="0" clrIdx="3"/>
  <p:cmAuthor id="5" name="ADMIN" initials="A" lastIdx="0" clrIdx="4"/>
  <p:cmAuthor id="6" name="zhouzean" initials="z" lastIdx="0" clrIdx="5"/>
  <p:cmAuthor id="7" name="李鹏飞_6bQfzI3a" initials="李" lastIdx="0" clrIdx="6"/>
  <p:cmAuthor id="8" name="李晓菲_MZFnUzi6" initials="李" lastIdx="0" clrIdx="7"/>
  <p:cmAuthor id="9" name="小珞_QjMfU7FR" initials="小" lastIdx="0" clrIdx="8"/>
  <p:cmAuthor id="10" name="骆倩怡_Znauj26B" initials="authorId_382814100" lastIdx="0" clrIdx="9"/>
  <p:cmAuthor id="11" name="WPS_1679281038" initials="W" lastIdx="0" clrIdx="10"/>
  <p:cmAuthor id="12" name="Mia Vida Villanueva" initials="MVV" lastIdx="0" clrIdx="11"/>
  <p:cmAuthor id="13" name="WFLEE" initials="" lastIdx="0" clrIdx="12"/>
  <p:cmAuthor id="14" name="THINK" initials="" lastIdx="0" clrIdx="13"/>
  <p:cmAuthor id="15" name="赵然" initials="" lastIdx="0" clrIdx="14"/>
  <p:cmAuthor id="16" name="Anlj" initials="" lastIdx="0" clrIdx="15"/>
  <p:cmAuthor id="17" name="admin" initials="a" lastIdx="0" clrIdx="16"/>
  <p:cmAuthor id="18" name="apple" initials="a" lastIdx="0" clrIdx="17"/>
  <p:cmAuthor id="19" name="lenovo" initials="l" lastIdx="0" clrIdx="18"/>
  <p:cmAuthor id="20" name="作者" initials="A" lastIdx="0" clrIdx="1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2D5ABB26-0587-4C30-8999-92F81FD0307C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74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2026/9/7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接下来，我们来看一下成本费用端的税务风险自查清单。这部分内容非常实用，建议大家可以截图保存，作为日常工作的自查指南。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我们从六个方面来梳理：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第一，工资薪金与福利费。重点关注各类补贴是否合规发放，福利费是否超过14%的限额，以及临时工、实习生等人员费用的正确区分。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第二，招待费与广宣费。这两项费用都有明确的扣除限额，需要确保准确计算，并且不能混淆使用。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第三，利息支出。特别是关联方借款，要注意2:1的债资比限制，超标部分需要做纳税调增。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第四，无票支出。这是稽查的重点。大额支出必须有完整的证据链，小额支出也要注意起征点。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第五，灵活用工与自然人代开。要确保业务真实，平台合规，并且依法履行个税代扣义务。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第六，资产损失。要及时处理和申报，并区分清单申报和专项申报，准备好备查资料。</a:t>
            </a: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这些都是日常工作中容易出错的地方，希望大家对照清单，逐一排查，防范风险。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tags" Target="../tags/tag39.xml"/><Relationship Id="rId26" Type="http://schemas.openxmlformats.org/officeDocument/2006/relationships/tags" Target="../tags/tag47.xml"/><Relationship Id="rId3" Type="http://schemas.openxmlformats.org/officeDocument/2006/relationships/tags" Target="../tags/tag24.xml"/><Relationship Id="rId21" Type="http://schemas.openxmlformats.org/officeDocument/2006/relationships/tags" Target="../tags/tag42.xml"/><Relationship Id="rId34" Type="http://schemas.openxmlformats.org/officeDocument/2006/relationships/tags" Target="../tags/tag55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tags" Target="../tags/tag38.xml"/><Relationship Id="rId25" Type="http://schemas.openxmlformats.org/officeDocument/2006/relationships/tags" Target="../tags/tag46.xml"/><Relationship Id="rId33" Type="http://schemas.openxmlformats.org/officeDocument/2006/relationships/tags" Target="../tags/tag54.xml"/><Relationship Id="rId2" Type="http://schemas.openxmlformats.org/officeDocument/2006/relationships/tags" Target="../tags/tag23.xml"/><Relationship Id="rId16" Type="http://schemas.openxmlformats.org/officeDocument/2006/relationships/tags" Target="../tags/tag37.xml"/><Relationship Id="rId20" Type="http://schemas.openxmlformats.org/officeDocument/2006/relationships/tags" Target="../tags/tag41.xml"/><Relationship Id="rId29" Type="http://schemas.openxmlformats.org/officeDocument/2006/relationships/tags" Target="../tags/tag50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24" Type="http://schemas.openxmlformats.org/officeDocument/2006/relationships/tags" Target="../tags/tag45.xml"/><Relationship Id="rId32" Type="http://schemas.openxmlformats.org/officeDocument/2006/relationships/tags" Target="../tags/tag53.xml"/><Relationship Id="rId37" Type="http://schemas.openxmlformats.org/officeDocument/2006/relationships/slideLayout" Target="../slideLayouts/slideLayout1.xml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23" Type="http://schemas.openxmlformats.org/officeDocument/2006/relationships/tags" Target="../tags/tag44.xml"/><Relationship Id="rId28" Type="http://schemas.openxmlformats.org/officeDocument/2006/relationships/tags" Target="../tags/tag49.xml"/><Relationship Id="rId36" Type="http://schemas.openxmlformats.org/officeDocument/2006/relationships/tags" Target="../tags/tag57.xml"/><Relationship Id="rId10" Type="http://schemas.openxmlformats.org/officeDocument/2006/relationships/tags" Target="../tags/tag31.xml"/><Relationship Id="rId19" Type="http://schemas.openxmlformats.org/officeDocument/2006/relationships/tags" Target="../tags/tag40.xml"/><Relationship Id="rId31" Type="http://schemas.openxmlformats.org/officeDocument/2006/relationships/tags" Target="../tags/tag52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Relationship Id="rId22" Type="http://schemas.openxmlformats.org/officeDocument/2006/relationships/tags" Target="../tags/tag43.xml"/><Relationship Id="rId27" Type="http://schemas.openxmlformats.org/officeDocument/2006/relationships/tags" Target="../tags/tag48.xml"/><Relationship Id="rId30" Type="http://schemas.openxmlformats.org/officeDocument/2006/relationships/tags" Target="../tags/tag51.xml"/><Relationship Id="rId35" Type="http://schemas.openxmlformats.org/officeDocument/2006/relationships/tags" Target="../tags/tag5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-1786839476683-2"/>
          <p:cNvSpPr/>
          <p:nvPr/>
        </p:nvSpPr>
        <p:spPr>
          <a:xfrm>
            <a:off x="7686675" y="3686175"/>
            <a:ext cx="1143000" cy="1143000"/>
          </a:xfrm>
          <a:prstGeom prst="ellipse">
            <a:avLst/>
          </a:prstGeom>
          <a:noFill/>
          <a:ln w="14288" algn="in">
            <a:solidFill>
              <a:srgbClr val="D4A017">
                <a:alpha val="1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el-1786839476706-7"/>
          <p:cNvSpPr/>
          <p:nvPr/>
        </p:nvSpPr>
        <p:spPr>
          <a:xfrm>
            <a:off x="6572250" y="0"/>
            <a:ext cx="2571750" cy="21431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78942"/>
                </a:moveTo>
                <a:lnTo>
                  <a:pt x="99581" y="79498"/>
                </a:lnTo>
                <a:lnTo>
                  <a:pt x="95341" y="84111"/>
                </a:lnTo>
                <a:lnTo>
                  <a:pt x="90741" y="88204"/>
                </a:lnTo>
                <a:lnTo>
                  <a:pt x="85830" y="91733"/>
                </a:lnTo>
                <a:lnTo>
                  <a:pt x="80656" y="94671"/>
                </a:lnTo>
                <a:lnTo>
                  <a:pt x="75267" y="96987"/>
                </a:lnTo>
                <a:lnTo>
                  <a:pt x="69715" y="98653"/>
                </a:lnTo>
                <a:lnTo>
                  <a:pt x="64052" y="99662"/>
                </a:lnTo>
                <a:lnTo>
                  <a:pt x="58333" y="100000"/>
                </a:lnTo>
                <a:lnTo>
                  <a:pt x="52615" y="99662"/>
                </a:lnTo>
                <a:lnTo>
                  <a:pt x="46952" y="98653"/>
                </a:lnTo>
                <a:lnTo>
                  <a:pt x="41400" y="96987"/>
                </a:lnTo>
                <a:lnTo>
                  <a:pt x="36011" y="94671"/>
                </a:lnTo>
                <a:lnTo>
                  <a:pt x="30837" y="91733"/>
                </a:lnTo>
                <a:lnTo>
                  <a:pt x="25926" y="88204"/>
                </a:lnTo>
                <a:lnTo>
                  <a:pt x="21326" y="84111"/>
                </a:lnTo>
                <a:lnTo>
                  <a:pt x="17085" y="79498"/>
                </a:lnTo>
                <a:lnTo>
                  <a:pt x="13241" y="74409"/>
                </a:lnTo>
                <a:lnTo>
                  <a:pt x="9830" y="68889"/>
                </a:lnTo>
                <a:lnTo>
                  <a:pt x="6889" y="62996"/>
                </a:lnTo>
                <a:lnTo>
                  <a:pt x="4441" y="56787"/>
                </a:lnTo>
                <a:lnTo>
                  <a:pt x="2511" y="50320"/>
                </a:lnTo>
                <a:lnTo>
                  <a:pt x="1122" y="43658"/>
                </a:lnTo>
                <a:lnTo>
                  <a:pt x="281" y="36862"/>
                </a:lnTo>
                <a:lnTo>
                  <a:pt x="0" y="30000"/>
                </a:lnTo>
                <a:lnTo>
                  <a:pt x="281" y="23138"/>
                </a:lnTo>
                <a:lnTo>
                  <a:pt x="1122" y="16342"/>
                </a:lnTo>
                <a:lnTo>
                  <a:pt x="2511" y="9680"/>
                </a:lnTo>
                <a:lnTo>
                  <a:pt x="4441" y="3213"/>
                </a:lnTo>
                <a:lnTo>
                  <a:pt x="5707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7144" algn="in">
            <a:solidFill>
              <a:srgbClr val="D4A017">
                <a:alpha val="8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39476708-8"/>
          <p:cNvSpPr/>
          <p:nvPr/>
        </p:nvSpPr>
        <p:spPr>
          <a:xfrm>
            <a:off x="0" y="3571875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68182"/>
                </a:moveTo>
                <a:lnTo>
                  <a:pt x="99673" y="74867"/>
                </a:lnTo>
                <a:lnTo>
                  <a:pt x="98691" y="81485"/>
                </a:lnTo>
                <a:lnTo>
                  <a:pt x="97067" y="87976"/>
                </a:lnTo>
                <a:lnTo>
                  <a:pt x="94812" y="94273"/>
                </a:lnTo>
                <a:lnTo>
                  <a:pt x="92103" y="100000"/>
                </a:lnTo>
                <a:lnTo>
                  <a:pt x="0" y="100000"/>
                </a:lnTo>
                <a:lnTo>
                  <a:pt x="0" y="7897"/>
                </a:lnTo>
                <a:lnTo>
                  <a:pt x="5727" y="5188"/>
                </a:lnTo>
                <a:lnTo>
                  <a:pt x="12024" y="2933"/>
                </a:lnTo>
                <a:lnTo>
                  <a:pt x="18515" y="1309"/>
                </a:lnTo>
                <a:lnTo>
                  <a:pt x="25133" y="327"/>
                </a:lnTo>
                <a:lnTo>
                  <a:pt x="31818" y="0"/>
                </a:lnTo>
                <a:lnTo>
                  <a:pt x="38503" y="327"/>
                </a:lnTo>
                <a:lnTo>
                  <a:pt x="45121" y="1309"/>
                </a:lnTo>
                <a:lnTo>
                  <a:pt x="51612" y="2933"/>
                </a:lnTo>
                <a:lnTo>
                  <a:pt x="57909" y="5188"/>
                </a:lnTo>
                <a:lnTo>
                  <a:pt x="63958" y="8048"/>
                </a:lnTo>
                <a:lnTo>
                  <a:pt x="69697" y="11491"/>
                </a:lnTo>
                <a:lnTo>
                  <a:pt x="75073" y="15479"/>
                </a:lnTo>
                <a:lnTo>
                  <a:pt x="80030" y="19970"/>
                </a:lnTo>
                <a:lnTo>
                  <a:pt x="84521" y="24927"/>
                </a:lnTo>
                <a:lnTo>
                  <a:pt x="88509" y="30303"/>
                </a:lnTo>
                <a:lnTo>
                  <a:pt x="91952" y="36042"/>
                </a:lnTo>
                <a:lnTo>
                  <a:pt x="94812" y="42091"/>
                </a:lnTo>
                <a:lnTo>
                  <a:pt x="97067" y="48388"/>
                </a:lnTo>
                <a:lnTo>
                  <a:pt x="98691" y="54879"/>
                </a:lnTo>
                <a:lnTo>
                  <a:pt x="99673" y="6149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7144" algn="in">
            <a:solidFill>
              <a:srgbClr val="D4A017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39476711-9"/>
          <p:cNvSpPr/>
          <p:nvPr/>
        </p:nvSpPr>
        <p:spPr>
          <a:xfrm rot="900000">
            <a:off x="857250" y="428625"/>
            <a:ext cx="7144" cy="1428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50000">
                <a:srgbClr val="D4A017">
                  <a:alpha val="20000"/>
                </a:srgbClr>
              </a:gs>
              <a:gs pos="100000">
                <a:srgbClr val="D4A017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39476712-10"/>
          <p:cNvSpPr/>
          <p:nvPr/>
        </p:nvSpPr>
        <p:spPr>
          <a:xfrm rot="-599999">
            <a:off x="7708106" y="3000375"/>
            <a:ext cx="7144" cy="1428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50000">
                <a:srgbClr val="D4A017">
                  <a:alpha val="20000"/>
                </a:srgbClr>
              </a:gs>
              <a:gs pos="100000">
                <a:srgbClr val="D4A017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8" name="el-1786839476720-11"/>
          <p:cNvCxnSpPr/>
          <p:nvPr/>
        </p:nvCxnSpPr>
        <p:spPr>
          <a:xfrm>
            <a:off x="3851751" y="2950632"/>
            <a:ext cx="428625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l-1786839476953-15"/>
          <p:cNvSpPr/>
          <p:nvPr/>
        </p:nvSpPr>
        <p:spPr>
          <a:xfrm>
            <a:off x="4311686" y="2895605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  <a:moveTo>
                  <a:pt x="48692" y="13615"/>
                </a:moveTo>
                <a:lnTo>
                  <a:pt x="48692" y="13615"/>
                </a:lnTo>
                <a:lnTo>
                  <a:pt x="48692" y="90231"/>
                </a:lnTo>
                <a:cubicBezTo>
                  <a:pt x="57872" y="85513"/>
                  <a:pt x="65103" y="79513"/>
                  <a:pt x="70385" y="72231"/>
                </a:cubicBezTo>
                <a:lnTo>
                  <a:pt x="70385" y="72231"/>
                </a:lnTo>
                <a:cubicBezTo>
                  <a:pt x="75513" y="64897"/>
                  <a:pt x="79154" y="57385"/>
                  <a:pt x="81308" y="49692"/>
                </a:cubicBezTo>
                <a:lnTo>
                  <a:pt x="81308" y="49692"/>
                </a:lnTo>
                <a:cubicBezTo>
                  <a:pt x="83359" y="41846"/>
                  <a:pt x="84385" y="34821"/>
                  <a:pt x="84385" y="28615"/>
                </a:cubicBezTo>
                <a:lnTo>
                  <a:pt x="84385" y="28615"/>
                </a:lnTo>
                <a:lnTo>
                  <a:pt x="48692" y="13615"/>
                </a:lnTo>
                <a:lnTo>
                  <a:pt x="48692" y="1361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0" name="el-1786839476721-12"/>
          <p:cNvCxnSpPr/>
          <p:nvPr/>
        </p:nvCxnSpPr>
        <p:spPr>
          <a:xfrm>
            <a:off x="4550569" y="2959522"/>
            <a:ext cx="428625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-1786839476721-13"/>
          <p:cNvCxnSpPr/>
          <p:nvPr/>
        </p:nvCxnSpPr>
        <p:spPr>
          <a:xfrm>
            <a:off x="5093494" y="2959522"/>
            <a:ext cx="285750" cy="914"/>
          </a:xfrm>
          <a:prstGeom prst="line">
            <a:avLst/>
          </a:prstGeom>
          <a:ln w="14288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39476728-17"/>
          <p:cNvSpPr/>
          <p:nvPr/>
        </p:nvSpPr>
        <p:spPr>
          <a:xfrm>
            <a:off x="4628369" y="3859634"/>
            <a:ext cx="28575" cy="28575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39476730-18"/>
          <p:cNvSpPr/>
          <p:nvPr/>
        </p:nvSpPr>
        <p:spPr>
          <a:xfrm>
            <a:off x="5549354" y="3859634"/>
            <a:ext cx="28575" cy="28575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39476925-14"/>
          <p:cNvSpPr/>
          <p:nvPr/>
        </p:nvSpPr>
        <p:spPr>
          <a:xfrm>
            <a:off x="5757221" y="3818558"/>
            <a:ext cx="141480" cy="1250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000" y="0"/>
                </a:moveTo>
                <a:lnTo>
                  <a:pt x="49000" y="0"/>
                </a:lnTo>
                <a:cubicBezTo>
                  <a:pt x="52022" y="154"/>
                  <a:pt x="54311" y="1667"/>
                  <a:pt x="55867" y="4538"/>
                </a:cubicBezTo>
                <a:lnTo>
                  <a:pt x="55867" y="4538"/>
                </a:lnTo>
                <a:lnTo>
                  <a:pt x="98067" y="87462"/>
                </a:lnTo>
                <a:cubicBezTo>
                  <a:pt x="99356" y="90436"/>
                  <a:pt x="99356" y="93436"/>
                  <a:pt x="98067" y="96462"/>
                </a:cubicBezTo>
                <a:lnTo>
                  <a:pt x="98067" y="96462"/>
                </a:lnTo>
                <a:cubicBezTo>
                  <a:pt x="96511" y="99333"/>
                  <a:pt x="94222" y="100846"/>
                  <a:pt x="91200" y="101000"/>
                </a:cubicBezTo>
                <a:lnTo>
                  <a:pt x="91200" y="101000"/>
                </a:lnTo>
                <a:lnTo>
                  <a:pt x="6867" y="101000"/>
                </a:lnTo>
                <a:cubicBezTo>
                  <a:pt x="3844" y="100846"/>
                  <a:pt x="1556" y="99333"/>
                  <a:pt x="0" y="96462"/>
                </a:cubicBezTo>
                <a:lnTo>
                  <a:pt x="0" y="96462"/>
                </a:lnTo>
                <a:cubicBezTo>
                  <a:pt x="-1289" y="93436"/>
                  <a:pt x="-1289" y="90436"/>
                  <a:pt x="0" y="87462"/>
                </a:cubicBezTo>
                <a:lnTo>
                  <a:pt x="0" y="87462"/>
                </a:lnTo>
                <a:lnTo>
                  <a:pt x="42400" y="4538"/>
                </a:lnTo>
                <a:cubicBezTo>
                  <a:pt x="43956" y="1667"/>
                  <a:pt x="46156" y="154"/>
                  <a:pt x="49000" y="0"/>
                </a:cubicBezTo>
                <a:lnTo>
                  <a:pt x="49000" y="0"/>
                </a:lnTo>
                <a:moveTo>
                  <a:pt x="49000" y="28846"/>
                </a:moveTo>
                <a:lnTo>
                  <a:pt x="49000" y="28846"/>
                </a:lnTo>
                <a:cubicBezTo>
                  <a:pt x="46156" y="29154"/>
                  <a:pt x="44600" y="30949"/>
                  <a:pt x="44333" y="34231"/>
                </a:cubicBezTo>
                <a:lnTo>
                  <a:pt x="44333" y="34231"/>
                </a:lnTo>
                <a:lnTo>
                  <a:pt x="44333" y="59462"/>
                </a:lnTo>
                <a:cubicBezTo>
                  <a:pt x="44600" y="62795"/>
                  <a:pt x="46156" y="64615"/>
                  <a:pt x="49000" y="64923"/>
                </a:cubicBezTo>
                <a:lnTo>
                  <a:pt x="49000" y="64923"/>
                </a:lnTo>
                <a:cubicBezTo>
                  <a:pt x="51889" y="64615"/>
                  <a:pt x="53467" y="62795"/>
                  <a:pt x="53733" y="59462"/>
                </a:cubicBezTo>
                <a:lnTo>
                  <a:pt x="53733" y="59462"/>
                </a:lnTo>
                <a:lnTo>
                  <a:pt x="53733" y="34231"/>
                </a:lnTo>
                <a:cubicBezTo>
                  <a:pt x="53467" y="30949"/>
                  <a:pt x="51889" y="29154"/>
                  <a:pt x="49000" y="28846"/>
                </a:cubicBezTo>
                <a:lnTo>
                  <a:pt x="49000" y="28846"/>
                </a:lnTo>
                <a:moveTo>
                  <a:pt x="55267" y="79308"/>
                </a:moveTo>
                <a:lnTo>
                  <a:pt x="55267" y="79308"/>
                </a:lnTo>
                <a:cubicBezTo>
                  <a:pt x="55267" y="77205"/>
                  <a:pt x="54689" y="75487"/>
                  <a:pt x="53533" y="74154"/>
                </a:cubicBezTo>
                <a:lnTo>
                  <a:pt x="53533" y="74154"/>
                </a:lnTo>
                <a:lnTo>
                  <a:pt x="53533" y="74154"/>
                </a:lnTo>
                <a:cubicBezTo>
                  <a:pt x="52333" y="72821"/>
                  <a:pt x="50822" y="72154"/>
                  <a:pt x="49000" y="72154"/>
                </a:cubicBezTo>
                <a:lnTo>
                  <a:pt x="49000" y="72154"/>
                </a:lnTo>
                <a:cubicBezTo>
                  <a:pt x="47178" y="72154"/>
                  <a:pt x="45689" y="72821"/>
                  <a:pt x="44533" y="74154"/>
                </a:cubicBezTo>
                <a:lnTo>
                  <a:pt x="44533" y="74154"/>
                </a:lnTo>
                <a:cubicBezTo>
                  <a:pt x="43378" y="75487"/>
                  <a:pt x="42800" y="77205"/>
                  <a:pt x="42800" y="79308"/>
                </a:cubicBezTo>
                <a:lnTo>
                  <a:pt x="42800" y="79308"/>
                </a:lnTo>
                <a:cubicBezTo>
                  <a:pt x="42800" y="81410"/>
                  <a:pt x="43378" y="83154"/>
                  <a:pt x="44533" y="84538"/>
                </a:cubicBezTo>
                <a:lnTo>
                  <a:pt x="44533" y="84538"/>
                </a:lnTo>
                <a:cubicBezTo>
                  <a:pt x="45689" y="85872"/>
                  <a:pt x="47178" y="86538"/>
                  <a:pt x="49000" y="86538"/>
                </a:cubicBezTo>
                <a:lnTo>
                  <a:pt x="49000" y="86538"/>
                </a:lnTo>
                <a:cubicBezTo>
                  <a:pt x="50822" y="86538"/>
                  <a:pt x="52333" y="85872"/>
                  <a:pt x="53533" y="84538"/>
                </a:cubicBezTo>
                <a:lnTo>
                  <a:pt x="53533" y="84538"/>
                </a:lnTo>
                <a:cubicBezTo>
                  <a:pt x="54689" y="83154"/>
                  <a:pt x="55267" y="81410"/>
                  <a:pt x="55267" y="79308"/>
                </a:cubicBezTo>
                <a:lnTo>
                  <a:pt x="55267" y="7930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39476693-3"/>
          <p:cNvSpPr txBox="1"/>
          <p:nvPr/>
        </p:nvSpPr>
        <p:spPr>
          <a:xfrm>
            <a:off x="0" y="872490"/>
            <a:ext cx="9144000" cy="53467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sz="3150" b="1" spc="113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“金四”</a:t>
            </a:r>
            <a:r>
              <a:rPr sz="315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天眼已开</a:t>
            </a:r>
          </a:p>
        </p:txBody>
      </p:sp>
      <p:sp>
        <p:nvSpPr>
          <p:cNvPr id="16" name="el-1786839476699-4"/>
          <p:cNvSpPr/>
          <p:nvPr/>
        </p:nvSpPr>
        <p:spPr>
          <a:xfrm>
            <a:off x="2306873" y="1656680"/>
            <a:ext cx="4530142" cy="479971"/>
          </a:xfrm>
          <a:prstGeom prst="roundRect">
            <a:avLst>
              <a:gd name="adj" fmla="val 7938"/>
            </a:avLst>
          </a:prstGeom>
          <a:solidFill>
            <a:srgbClr val="D4A017">
              <a:alpha val="1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39476699-4__text"/>
          <p:cNvSpPr txBox="1"/>
          <p:nvPr/>
        </p:nvSpPr>
        <p:spPr>
          <a:xfrm>
            <a:off x="2306955" y="1462405"/>
            <a:ext cx="4530090" cy="67437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315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2026企业内部应税行为</a:t>
            </a:r>
          </a:p>
        </p:txBody>
      </p:sp>
      <p:sp>
        <p:nvSpPr>
          <p:cNvPr id="18" name="el-1786839476701-6"/>
          <p:cNvSpPr txBox="1"/>
          <p:nvPr/>
        </p:nvSpPr>
        <p:spPr>
          <a:xfrm>
            <a:off x="0" y="2108076"/>
            <a:ext cx="9144000" cy="5286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sz="315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全链条风险扫描与稽查风险应对实战</a:t>
            </a:r>
          </a:p>
        </p:txBody>
      </p:sp>
      <p:sp>
        <p:nvSpPr>
          <p:cNvPr id="19" name="el-1786839476701-5"/>
          <p:cNvSpPr txBox="1"/>
          <p:nvPr/>
        </p:nvSpPr>
        <p:spPr>
          <a:xfrm>
            <a:off x="1308735" y="3337560"/>
            <a:ext cx="6784340" cy="2978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169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</a:t>
            </a:r>
            <a:r>
              <a:rPr sz="1460" spc="169">
                <a:solidFill>
                  <a:schemeClr val="tx1">
                    <a:alpha val="8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年企业财税合规必修课   </a:t>
            </a:r>
            <a:r>
              <a:rPr sz="1460" spc="169">
                <a:solidFill>
                  <a:schemeClr val="tx1">
                    <a:alpha val="255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|</a:t>
            </a:r>
            <a:r>
              <a:rPr sz="1460" spc="169">
                <a:solidFill>
                  <a:schemeClr val="tx1">
                    <a:alpha val="8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   基于最新政策法规的系统性培训   </a:t>
            </a:r>
            <a:r>
              <a:rPr sz="1460" spc="169">
                <a:solidFill>
                  <a:schemeClr val="tx1">
                    <a:alpha val="255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|</a:t>
            </a:r>
            <a:r>
              <a:rPr sz="1460" spc="169">
                <a:solidFill>
                  <a:schemeClr val="tx1">
                    <a:alpha val="8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   </a:t>
            </a:r>
          </a:p>
        </p:txBody>
      </p:sp>
      <p:sp>
        <p:nvSpPr>
          <p:cNvPr id="20" name="el-1786839476724-16"/>
          <p:cNvSpPr txBox="1"/>
          <p:nvPr/>
        </p:nvSpPr>
        <p:spPr>
          <a:xfrm>
            <a:off x="1739994" y="3781053"/>
            <a:ext cx="2862657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120" spc="113">
                <a:solidFill>
                  <a:srgbClr val="FFFFFF">
                    <a:alpha val="5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某省财税经济信息协会 财税专题培训</a:t>
            </a:r>
          </a:p>
        </p:txBody>
      </p:sp>
      <p:sp>
        <p:nvSpPr>
          <p:cNvPr id="21" name="el-1786839476723-14"/>
          <p:cNvSpPr txBox="1"/>
          <p:nvPr/>
        </p:nvSpPr>
        <p:spPr>
          <a:xfrm>
            <a:off x="4545501" y="3781053"/>
            <a:ext cx="1115296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120" spc="113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9224-35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1A1A2E"/>
              </a:gs>
              <a:gs pos="100000">
                <a:srgbClr val="2C5F8A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3" name="el-1786839479339-40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4" name="el-1786839479136-8"/>
          <p:cNvSpPr/>
          <p:nvPr/>
        </p:nvSpPr>
        <p:spPr>
          <a:xfrm>
            <a:off x="1514475" y="2348061"/>
            <a:ext cx="1378744" cy="4357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0000"/>
              </a:srgbClr>
            </a:solidFill>
            <a:prstDash val="solid"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el-1786839479218-31"/>
          <p:cNvSpPr/>
          <p:nvPr/>
        </p:nvSpPr>
        <p:spPr>
          <a:xfrm>
            <a:off x="1725216" y="2487345"/>
            <a:ext cx="157163" cy="15720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6706" y="48529"/>
                </a:moveTo>
                <a:lnTo>
                  <a:pt x="66706" y="48529"/>
                </a:lnTo>
                <a:cubicBezTo>
                  <a:pt x="66706" y="52725"/>
                  <a:pt x="66529" y="56765"/>
                  <a:pt x="66176" y="60647"/>
                </a:cubicBezTo>
                <a:lnTo>
                  <a:pt x="66176" y="60647"/>
                </a:lnTo>
                <a:lnTo>
                  <a:pt x="30882" y="60647"/>
                </a:lnTo>
                <a:cubicBezTo>
                  <a:pt x="30529" y="56765"/>
                  <a:pt x="30353" y="52725"/>
                  <a:pt x="30353" y="48529"/>
                </a:cubicBezTo>
                <a:lnTo>
                  <a:pt x="30353" y="48529"/>
                </a:lnTo>
                <a:cubicBezTo>
                  <a:pt x="30353" y="44373"/>
                  <a:pt x="30529" y="40333"/>
                  <a:pt x="30882" y="36412"/>
                </a:cubicBezTo>
                <a:lnTo>
                  <a:pt x="30882" y="36412"/>
                </a:lnTo>
                <a:lnTo>
                  <a:pt x="66176" y="36412"/>
                </a:lnTo>
                <a:cubicBezTo>
                  <a:pt x="66529" y="40333"/>
                  <a:pt x="66706" y="44373"/>
                  <a:pt x="66706" y="48529"/>
                </a:cubicBezTo>
                <a:lnTo>
                  <a:pt x="66706" y="48529"/>
                </a:lnTo>
                <a:moveTo>
                  <a:pt x="72235" y="36412"/>
                </a:moveTo>
                <a:lnTo>
                  <a:pt x="72235" y="36412"/>
                </a:lnTo>
                <a:lnTo>
                  <a:pt x="95529" y="36412"/>
                </a:lnTo>
                <a:cubicBezTo>
                  <a:pt x="96549" y="40333"/>
                  <a:pt x="97059" y="44373"/>
                  <a:pt x="97059" y="48529"/>
                </a:cubicBezTo>
                <a:lnTo>
                  <a:pt x="97059" y="48529"/>
                </a:lnTo>
                <a:cubicBezTo>
                  <a:pt x="97059" y="52725"/>
                  <a:pt x="96549" y="56765"/>
                  <a:pt x="95529" y="60647"/>
                </a:cubicBezTo>
                <a:lnTo>
                  <a:pt x="95529" y="60647"/>
                </a:lnTo>
                <a:lnTo>
                  <a:pt x="72235" y="60647"/>
                </a:lnTo>
                <a:cubicBezTo>
                  <a:pt x="72627" y="56765"/>
                  <a:pt x="72824" y="52725"/>
                  <a:pt x="72824" y="48529"/>
                </a:cubicBezTo>
                <a:lnTo>
                  <a:pt x="72824" y="48529"/>
                </a:lnTo>
                <a:cubicBezTo>
                  <a:pt x="72824" y="44373"/>
                  <a:pt x="72627" y="40333"/>
                  <a:pt x="72235" y="36412"/>
                </a:cubicBezTo>
                <a:lnTo>
                  <a:pt x="72235" y="36412"/>
                </a:lnTo>
                <a:moveTo>
                  <a:pt x="93471" y="30353"/>
                </a:moveTo>
                <a:lnTo>
                  <a:pt x="93471" y="30353"/>
                </a:lnTo>
                <a:lnTo>
                  <a:pt x="71471" y="30353"/>
                </a:lnTo>
                <a:cubicBezTo>
                  <a:pt x="69431" y="17961"/>
                  <a:pt x="65882" y="8353"/>
                  <a:pt x="60824" y="1529"/>
                </a:cubicBezTo>
                <a:lnTo>
                  <a:pt x="60824" y="1529"/>
                </a:lnTo>
                <a:cubicBezTo>
                  <a:pt x="68431" y="3686"/>
                  <a:pt x="75078" y="7216"/>
                  <a:pt x="80765" y="12118"/>
                </a:cubicBezTo>
                <a:lnTo>
                  <a:pt x="80765" y="12118"/>
                </a:lnTo>
                <a:cubicBezTo>
                  <a:pt x="86333" y="17176"/>
                  <a:pt x="90569" y="23255"/>
                  <a:pt x="93471" y="30353"/>
                </a:cubicBezTo>
                <a:lnTo>
                  <a:pt x="93471" y="30353"/>
                </a:lnTo>
                <a:moveTo>
                  <a:pt x="65235" y="30353"/>
                </a:moveTo>
                <a:lnTo>
                  <a:pt x="65235" y="30353"/>
                </a:lnTo>
                <a:lnTo>
                  <a:pt x="31824" y="30353"/>
                </a:lnTo>
                <a:cubicBezTo>
                  <a:pt x="32961" y="23412"/>
                  <a:pt x="34667" y="17412"/>
                  <a:pt x="36941" y="12353"/>
                </a:cubicBezTo>
                <a:lnTo>
                  <a:pt x="36941" y="12353"/>
                </a:lnTo>
                <a:cubicBezTo>
                  <a:pt x="38980" y="7922"/>
                  <a:pt x="41078" y="4686"/>
                  <a:pt x="43235" y="2647"/>
                </a:cubicBezTo>
                <a:lnTo>
                  <a:pt x="43235" y="2647"/>
                </a:lnTo>
                <a:cubicBezTo>
                  <a:pt x="45392" y="765"/>
                  <a:pt x="47157" y="-118"/>
                  <a:pt x="48529" y="0"/>
                </a:cubicBezTo>
                <a:lnTo>
                  <a:pt x="48529" y="0"/>
                </a:lnTo>
                <a:cubicBezTo>
                  <a:pt x="49902" y="-118"/>
                  <a:pt x="51667" y="765"/>
                  <a:pt x="53824" y="2647"/>
                </a:cubicBezTo>
                <a:lnTo>
                  <a:pt x="53824" y="2647"/>
                </a:lnTo>
                <a:cubicBezTo>
                  <a:pt x="55980" y="4686"/>
                  <a:pt x="58078" y="7922"/>
                  <a:pt x="60118" y="12353"/>
                </a:cubicBezTo>
                <a:lnTo>
                  <a:pt x="60118" y="12353"/>
                </a:lnTo>
                <a:cubicBezTo>
                  <a:pt x="62392" y="17412"/>
                  <a:pt x="64098" y="23412"/>
                  <a:pt x="65235" y="30353"/>
                </a:cubicBezTo>
                <a:lnTo>
                  <a:pt x="65235" y="30353"/>
                </a:lnTo>
                <a:moveTo>
                  <a:pt x="25588" y="30353"/>
                </a:moveTo>
                <a:lnTo>
                  <a:pt x="25588" y="30353"/>
                </a:lnTo>
                <a:lnTo>
                  <a:pt x="3588" y="30353"/>
                </a:lnTo>
                <a:cubicBezTo>
                  <a:pt x="6490" y="23255"/>
                  <a:pt x="10725" y="17176"/>
                  <a:pt x="16294" y="12118"/>
                </a:cubicBezTo>
                <a:lnTo>
                  <a:pt x="16294" y="12118"/>
                </a:lnTo>
                <a:cubicBezTo>
                  <a:pt x="21980" y="7216"/>
                  <a:pt x="28627" y="3686"/>
                  <a:pt x="36235" y="1529"/>
                </a:cubicBezTo>
                <a:lnTo>
                  <a:pt x="36235" y="1529"/>
                </a:lnTo>
                <a:cubicBezTo>
                  <a:pt x="31176" y="8353"/>
                  <a:pt x="27627" y="17961"/>
                  <a:pt x="25588" y="30353"/>
                </a:cubicBezTo>
                <a:lnTo>
                  <a:pt x="25588" y="30353"/>
                </a:lnTo>
                <a:moveTo>
                  <a:pt x="1529" y="36412"/>
                </a:moveTo>
                <a:lnTo>
                  <a:pt x="1529" y="36412"/>
                </a:lnTo>
                <a:lnTo>
                  <a:pt x="24824" y="36412"/>
                </a:lnTo>
                <a:cubicBezTo>
                  <a:pt x="24471" y="40333"/>
                  <a:pt x="24294" y="44373"/>
                  <a:pt x="24294" y="48529"/>
                </a:cubicBezTo>
                <a:lnTo>
                  <a:pt x="24294" y="48529"/>
                </a:lnTo>
                <a:cubicBezTo>
                  <a:pt x="24294" y="52725"/>
                  <a:pt x="24471" y="56765"/>
                  <a:pt x="24824" y="60647"/>
                </a:cubicBezTo>
                <a:lnTo>
                  <a:pt x="24824" y="60647"/>
                </a:lnTo>
                <a:lnTo>
                  <a:pt x="1529" y="60647"/>
                </a:lnTo>
                <a:cubicBezTo>
                  <a:pt x="510" y="56765"/>
                  <a:pt x="0" y="52725"/>
                  <a:pt x="0" y="48529"/>
                </a:cubicBezTo>
                <a:lnTo>
                  <a:pt x="0" y="48529"/>
                </a:lnTo>
                <a:cubicBezTo>
                  <a:pt x="0" y="44373"/>
                  <a:pt x="510" y="40333"/>
                  <a:pt x="1529" y="36412"/>
                </a:cubicBezTo>
                <a:lnTo>
                  <a:pt x="1529" y="36412"/>
                </a:lnTo>
                <a:moveTo>
                  <a:pt x="36941" y="84765"/>
                </a:moveTo>
                <a:lnTo>
                  <a:pt x="36941" y="84765"/>
                </a:lnTo>
                <a:cubicBezTo>
                  <a:pt x="34667" y="79706"/>
                  <a:pt x="32961" y="73706"/>
                  <a:pt x="31824" y="66765"/>
                </a:cubicBezTo>
                <a:lnTo>
                  <a:pt x="31824" y="66765"/>
                </a:lnTo>
                <a:lnTo>
                  <a:pt x="65235" y="66765"/>
                </a:lnTo>
                <a:cubicBezTo>
                  <a:pt x="64098" y="73706"/>
                  <a:pt x="62392" y="79706"/>
                  <a:pt x="60118" y="84765"/>
                </a:cubicBezTo>
                <a:lnTo>
                  <a:pt x="60118" y="84765"/>
                </a:lnTo>
                <a:cubicBezTo>
                  <a:pt x="58078" y="89196"/>
                  <a:pt x="55980" y="92412"/>
                  <a:pt x="53824" y="94412"/>
                </a:cubicBezTo>
                <a:lnTo>
                  <a:pt x="53824" y="94412"/>
                </a:lnTo>
                <a:cubicBezTo>
                  <a:pt x="51667" y="96294"/>
                  <a:pt x="49902" y="97176"/>
                  <a:pt x="48529" y="97059"/>
                </a:cubicBezTo>
                <a:lnTo>
                  <a:pt x="48529" y="97059"/>
                </a:lnTo>
                <a:cubicBezTo>
                  <a:pt x="47157" y="97176"/>
                  <a:pt x="45392" y="96294"/>
                  <a:pt x="43235" y="94412"/>
                </a:cubicBezTo>
                <a:lnTo>
                  <a:pt x="43235" y="94412"/>
                </a:lnTo>
                <a:cubicBezTo>
                  <a:pt x="41078" y="92412"/>
                  <a:pt x="38980" y="89196"/>
                  <a:pt x="36941" y="84765"/>
                </a:cubicBezTo>
                <a:lnTo>
                  <a:pt x="36941" y="84765"/>
                </a:lnTo>
                <a:moveTo>
                  <a:pt x="25588" y="66765"/>
                </a:moveTo>
                <a:lnTo>
                  <a:pt x="25588" y="66765"/>
                </a:lnTo>
                <a:cubicBezTo>
                  <a:pt x="27627" y="79118"/>
                  <a:pt x="31176" y="88706"/>
                  <a:pt x="36235" y="95529"/>
                </a:cubicBezTo>
                <a:lnTo>
                  <a:pt x="36235" y="95529"/>
                </a:lnTo>
                <a:cubicBezTo>
                  <a:pt x="28627" y="93412"/>
                  <a:pt x="21980" y="89882"/>
                  <a:pt x="16294" y="84941"/>
                </a:cubicBezTo>
                <a:lnTo>
                  <a:pt x="16294" y="84941"/>
                </a:lnTo>
                <a:cubicBezTo>
                  <a:pt x="10725" y="79882"/>
                  <a:pt x="6490" y="73824"/>
                  <a:pt x="3588" y="66765"/>
                </a:cubicBezTo>
                <a:lnTo>
                  <a:pt x="3588" y="66765"/>
                </a:lnTo>
                <a:lnTo>
                  <a:pt x="25588" y="66765"/>
                </a:lnTo>
                <a:moveTo>
                  <a:pt x="93471" y="66765"/>
                </a:moveTo>
                <a:lnTo>
                  <a:pt x="93471" y="66765"/>
                </a:lnTo>
                <a:cubicBezTo>
                  <a:pt x="90569" y="73824"/>
                  <a:pt x="86333" y="79882"/>
                  <a:pt x="80765" y="84941"/>
                </a:cubicBezTo>
                <a:lnTo>
                  <a:pt x="80765" y="84941"/>
                </a:lnTo>
                <a:lnTo>
                  <a:pt x="80765" y="84941"/>
                </a:lnTo>
                <a:cubicBezTo>
                  <a:pt x="75078" y="89882"/>
                  <a:pt x="68510" y="93412"/>
                  <a:pt x="61059" y="95529"/>
                </a:cubicBezTo>
                <a:lnTo>
                  <a:pt x="61059" y="95529"/>
                </a:lnTo>
                <a:cubicBezTo>
                  <a:pt x="65961" y="88706"/>
                  <a:pt x="69431" y="79118"/>
                  <a:pt x="71471" y="66765"/>
                </a:cubicBezTo>
                <a:lnTo>
                  <a:pt x="71471" y="66765"/>
                </a:lnTo>
                <a:lnTo>
                  <a:pt x="93471" y="6676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39479138-9"/>
          <p:cNvSpPr/>
          <p:nvPr/>
        </p:nvSpPr>
        <p:spPr>
          <a:xfrm>
            <a:off x="3093244" y="2348061"/>
            <a:ext cx="1359098" cy="4357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0000"/>
              </a:srgbClr>
            </a:solidFill>
            <a:prstDash val="solid"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el-1786839479220-32"/>
          <p:cNvSpPr/>
          <p:nvPr/>
        </p:nvSpPr>
        <p:spPr>
          <a:xfrm>
            <a:off x="3303984" y="2487364"/>
            <a:ext cx="137517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643" y="44941"/>
                </a:moveTo>
                <a:lnTo>
                  <a:pt x="47643" y="44941"/>
                </a:lnTo>
                <a:lnTo>
                  <a:pt x="34786" y="13294"/>
                </a:lnTo>
                <a:cubicBezTo>
                  <a:pt x="38738" y="15294"/>
                  <a:pt x="44333" y="16431"/>
                  <a:pt x="51571" y="16706"/>
                </a:cubicBezTo>
                <a:lnTo>
                  <a:pt x="51571" y="16706"/>
                </a:lnTo>
                <a:cubicBezTo>
                  <a:pt x="58762" y="16431"/>
                  <a:pt x="64357" y="15294"/>
                  <a:pt x="68357" y="13294"/>
                </a:cubicBezTo>
                <a:lnTo>
                  <a:pt x="68357" y="13294"/>
                </a:lnTo>
                <a:lnTo>
                  <a:pt x="52286" y="53294"/>
                </a:lnTo>
                <a:cubicBezTo>
                  <a:pt x="51810" y="54157"/>
                  <a:pt x="51571" y="55098"/>
                  <a:pt x="51571" y="56118"/>
                </a:cubicBezTo>
                <a:lnTo>
                  <a:pt x="51571" y="56118"/>
                </a:lnTo>
                <a:lnTo>
                  <a:pt x="51571" y="87941"/>
                </a:lnTo>
                <a:cubicBezTo>
                  <a:pt x="51714" y="90490"/>
                  <a:pt x="52786" y="92647"/>
                  <a:pt x="54786" y="94412"/>
                </a:cubicBezTo>
                <a:lnTo>
                  <a:pt x="54786" y="94412"/>
                </a:lnTo>
                <a:cubicBezTo>
                  <a:pt x="56929" y="96059"/>
                  <a:pt x="59548" y="96941"/>
                  <a:pt x="62643" y="97059"/>
                </a:cubicBezTo>
                <a:lnTo>
                  <a:pt x="62643" y="97059"/>
                </a:lnTo>
                <a:lnTo>
                  <a:pt x="92071" y="97059"/>
                </a:lnTo>
                <a:cubicBezTo>
                  <a:pt x="95167" y="96941"/>
                  <a:pt x="97786" y="96059"/>
                  <a:pt x="99929" y="94412"/>
                </a:cubicBezTo>
                <a:lnTo>
                  <a:pt x="99929" y="94412"/>
                </a:lnTo>
                <a:cubicBezTo>
                  <a:pt x="101929" y="92647"/>
                  <a:pt x="103000" y="90490"/>
                  <a:pt x="103143" y="87941"/>
                </a:cubicBezTo>
                <a:lnTo>
                  <a:pt x="103143" y="87941"/>
                </a:lnTo>
                <a:lnTo>
                  <a:pt x="103143" y="51353"/>
                </a:lnTo>
                <a:cubicBezTo>
                  <a:pt x="103143" y="49471"/>
                  <a:pt x="102524" y="47765"/>
                  <a:pt x="101286" y="46235"/>
                </a:cubicBezTo>
                <a:lnTo>
                  <a:pt x="101286" y="46235"/>
                </a:lnTo>
                <a:lnTo>
                  <a:pt x="90214" y="32588"/>
                </a:lnTo>
                <a:cubicBezTo>
                  <a:pt x="89024" y="31098"/>
                  <a:pt x="88429" y="29392"/>
                  <a:pt x="88429" y="27471"/>
                </a:cubicBezTo>
                <a:lnTo>
                  <a:pt x="88429" y="27471"/>
                </a:lnTo>
                <a:lnTo>
                  <a:pt x="88429" y="24294"/>
                </a:lnTo>
                <a:lnTo>
                  <a:pt x="88429" y="10235"/>
                </a:lnTo>
                <a:lnTo>
                  <a:pt x="88429" y="9118"/>
                </a:lnTo>
                <a:cubicBezTo>
                  <a:pt x="88238" y="6569"/>
                  <a:pt x="87143" y="4412"/>
                  <a:pt x="85143" y="2647"/>
                </a:cubicBezTo>
                <a:lnTo>
                  <a:pt x="85143" y="2647"/>
                </a:lnTo>
                <a:cubicBezTo>
                  <a:pt x="83000" y="1000"/>
                  <a:pt x="80405" y="118"/>
                  <a:pt x="77357" y="0"/>
                </a:cubicBezTo>
                <a:lnTo>
                  <a:pt x="77357" y="0"/>
                </a:lnTo>
                <a:lnTo>
                  <a:pt x="76214" y="0"/>
                </a:lnTo>
                <a:cubicBezTo>
                  <a:pt x="76214" y="0"/>
                  <a:pt x="76214" y="0"/>
                  <a:pt x="76214" y="0"/>
                </a:cubicBezTo>
                <a:lnTo>
                  <a:pt x="76214" y="0"/>
                </a:lnTo>
                <a:cubicBezTo>
                  <a:pt x="76214" y="0"/>
                  <a:pt x="76214" y="0"/>
                  <a:pt x="76214" y="0"/>
                </a:cubicBezTo>
                <a:lnTo>
                  <a:pt x="76214" y="0"/>
                </a:lnTo>
                <a:cubicBezTo>
                  <a:pt x="76024" y="0"/>
                  <a:pt x="75929" y="0"/>
                  <a:pt x="75929" y="0"/>
                </a:cubicBezTo>
                <a:lnTo>
                  <a:pt x="75929" y="0"/>
                </a:lnTo>
                <a:cubicBezTo>
                  <a:pt x="75929" y="0"/>
                  <a:pt x="75929" y="0"/>
                  <a:pt x="75929" y="0"/>
                </a:cubicBezTo>
                <a:lnTo>
                  <a:pt x="75929" y="0"/>
                </a:lnTo>
                <a:cubicBezTo>
                  <a:pt x="71500" y="392"/>
                  <a:pt x="68143" y="1588"/>
                  <a:pt x="65857" y="3588"/>
                </a:cubicBezTo>
                <a:lnTo>
                  <a:pt x="65857" y="3588"/>
                </a:lnTo>
                <a:cubicBezTo>
                  <a:pt x="64762" y="4490"/>
                  <a:pt x="63071" y="5373"/>
                  <a:pt x="60786" y="6235"/>
                </a:cubicBezTo>
                <a:lnTo>
                  <a:pt x="60786" y="6235"/>
                </a:lnTo>
                <a:cubicBezTo>
                  <a:pt x="58452" y="7020"/>
                  <a:pt x="55381" y="7471"/>
                  <a:pt x="51571" y="7588"/>
                </a:cubicBezTo>
                <a:lnTo>
                  <a:pt x="51571" y="7588"/>
                </a:lnTo>
                <a:cubicBezTo>
                  <a:pt x="47714" y="7471"/>
                  <a:pt x="44643" y="7020"/>
                  <a:pt x="42357" y="6235"/>
                </a:cubicBezTo>
                <a:lnTo>
                  <a:pt x="42357" y="6235"/>
                </a:lnTo>
                <a:cubicBezTo>
                  <a:pt x="40071" y="5373"/>
                  <a:pt x="38381" y="4490"/>
                  <a:pt x="37286" y="3588"/>
                </a:cubicBezTo>
                <a:lnTo>
                  <a:pt x="37286" y="3588"/>
                </a:lnTo>
                <a:cubicBezTo>
                  <a:pt x="35000" y="1588"/>
                  <a:pt x="31619" y="392"/>
                  <a:pt x="27143" y="0"/>
                </a:cubicBezTo>
                <a:lnTo>
                  <a:pt x="27143" y="0"/>
                </a:lnTo>
                <a:cubicBezTo>
                  <a:pt x="27143" y="0"/>
                  <a:pt x="27143" y="0"/>
                  <a:pt x="27143" y="0"/>
                </a:cubicBezTo>
                <a:lnTo>
                  <a:pt x="27143" y="0"/>
                </a:lnTo>
                <a:cubicBezTo>
                  <a:pt x="27000" y="0"/>
                  <a:pt x="26929" y="0"/>
                  <a:pt x="26929" y="0"/>
                </a:cubicBezTo>
                <a:lnTo>
                  <a:pt x="26929" y="0"/>
                </a:lnTo>
                <a:cubicBezTo>
                  <a:pt x="26929" y="0"/>
                  <a:pt x="26929" y="0"/>
                  <a:pt x="26929" y="0"/>
                </a:cubicBezTo>
                <a:lnTo>
                  <a:pt x="26929" y="0"/>
                </a:lnTo>
                <a:cubicBezTo>
                  <a:pt x="26929" y="0"/>
                  <a:pt x="26929" y="0"/>
                  <a:pt x="26929" y="0"/>
                </a:cubicBezTo>
                <a:lnTo>
                  <a:pt x="26929" y="0"/>
                </a:lnTo>
                <a:lnTo>
                  <a:pt x="25786" y="0"/>
                </a:lnTo>
                <a:cubicBezTo>
                  <a:pt x="22690" y="118"/>
                  <a:pt x="20071" y="1000"/>
                  <a:pt x="17929" y="2647"/>
                </a:cubicBezTo>
                <a:lnTo>
                  <a:pt x="17929" y="2647"/>
                </a:lnTo>
                <a:cubicBezTo>
                  <a:pt x="15929" y="4412"/>
                  <a:pt x="14857" y="6569"/>
                  <a:pt x="14714" y="9118"/>
                </a:cubicBezTo>
                <a:lnTo>
                  <a:pt x="14714" y="9118"/>
                </a:lnTo>
                <a:lnTo>
                  <a:pt x="14714" y="10235"/>
                </a:lnTo>
                <a:lnTo>
                  <a:pt x="14714" y="24294"/>
                </a:lnTo>
                <a:lnTo>
                  <a:pt x="14714" y="27706"/>
                </a:lnTo>
                <a:cubicBezTo>
                  <a:pt x="14714" y="29471"/>
                  <a:pt x="14095" y="31098"/>
                  <a:pt x="12857" y="32588"/>
                </a:cubicBezTo>
                <a:lnTo>
                  <a:pt x="12857" y="32588"/>
                </a:lnTo>
                <a:lnTo>
                  <a:pt x="1857" y="46235"/>
                </a:lnTo>
                <a:cubicBezTo>
                  <a:pt x="619" y="47765"/>
                  <a:pt x="0" y="49471"/>
                  <a:pt x="0" y="51353"/>
                </a:cubicBezTo>
                <a:lnTo>
                  <a:pt x="0" y="51353"/>
                </a:lnTo>
                <a:lnTo>
                  <a:pt x="0" y="87941"/>
                </a:lnTo>
                <a:cubicBezTo>
                  <a:pt x="143" y="90490"/>
                  <a:pt x="1214" y="92647"/>
                  <a:pt x="3214" y="94412"/>
                </a:cubicBezTo>
                <a:lnTo>
                  <a:pt x="3214" y="94412"/>
                </a:lnTo>
                <a:cubicBezTo>
                  <a:pt x="5357" y="96059"/>
                  <a:pt x="7976" y="96941"/>
                  <a:pt x="11071" y="97059"/>
                </a:cubicBezTo>
                <a:lnTo>
                  <a:pt x="11071" y="97059"/>
                </a:lnTo>
                <a:lnTo>
                  <a:pt x="40500" y="97059"/>
                </a:lnTo>
                <a:cubicBezTo>
                  <a:pt x="42833" y="97059"/>
                  <a:pt x="44905" y="96549"/>
                  <a:pt x="46714" y="95529"/>
                </a:cubicBezTo>
                <a:lnTo>
                  <a:pt x="46714" y="95529"/>
                </a:lnTo>
                <a:cubicBezTo>
                  <a:pt x="45048" y="93255"/>
                  <a:pt x="44214" y="90725"/>
                  <a:pt x="44214" y="87941"/>
                </a:cubicBezTo>
                <a:lnTo>
                  <a:pt x="44214" y="87941"/>
                </a:lnTo>
                <a:lnTo>
                  <a:pt x="44214" y="56118"/>
                </a:lnTo>
                <a:cubicBezTo>
                  <a:pt x="44214" y="54471"/>
                  <a:pt x="44524" y="52882"/>
                  <a:pt x="45143" y="51353"/>
                </a:cubicBezTo>
                <a:lnTo>
                  <a:pt x="45143" y="51353"/>
                </a:lnTo>
                <a:lnTo>
                  <a:pt x="47643" y="44941"/>
                </a:lnTo>
                <a:moveTo>
                  <a:pt x="79857" y="67647"/>
                </a:moveTo>
                <a:lnTo>
                  <a:pt x="79857" y="67647"/>
                </a:lnTo>
                <a:lnTo>
                  <a:pt x="90929" y="76765"/>
                </a:lnTo>
                <a:cubicBezTo>
                  <a:pt x="92452" y="78176"/>
                  <a:pt x="92452" y="79569"/>
                  <a:pt x="90929" y="80941"/>
                </a:cubicBezTo>
                <a:lnTo>
                  <a:pt x="90929" y="80941"/>
                </a:lnTo>
                <a:cubicBezTo>
                  <a:pt x="89262" y="82196"/>
                  <a:pt x="87571" y="82196"/>
                  <a:pt x="85857" y="80941"/>
                </a:cubicBezTo>
                <a:lnTo>
                  <a:pt x="85857" y="80941"/>
                </a:lnTo>
                <a:lnTo>
                  <a:pt x="74786" y="71824"/>
                </a:lnTo>
                <a:cubicBezTo>
                  <a:pt x="73262" y="70451"/>
                  <a:pt x="73262" y="69059"/>
                  <a:pt x="74786" y="67647"/>
                </a:cubicBezTo>
                <a:lnTo>
                  <a:pt x="74786" y="67647"/>
                </a:lnTo>
                <a:cubicBezTo>
                  <a:pt x="76500" y="66392"/>
                  <a:pt x="78190" y="66392"/>
                  <a:pt x="79857" y="67647"/>
                </a:cubicBezTo>
                <a:lnTo>
                  <a:pt x="79857" y="67647"/>
                </a:lnTo>
                <a:moveTo>
                  <a:pt x="12214" y="76765"/>
                </a:moveTo>
                <a:lnTo>
                  <a:pt x="12214" y="76765"/>
                </a:lnTo>
                <a:lnTo>
                  <a:pt x="23214" y="67647"/>
                </a:lnTo>
                <a:cubicBezTo>
                  <a:pt x="24929" y="66392"/>
                  <a:pt x="26619" y="66392"/>
                  <a:pt x="28286" y="67647"/>
                </a:cubicBezTo>
                <a:lnTo>
                  <a:pt x="28286" y="67647"/>
                </a:lnTo>
                <a:cubicBezTo>
                  <a:pt x="29857" y="69059"/>
                  <a:pt x="29857" y="70451"/>
                  <a:pt x="28286" y="71824"/>
                </a:cubicBezTo>
                <a:lnTo>
                  <a:pt x="28286" y="71824"/>
                </a:lnTo>
                <a:lnTo>
                  <a:pt x="17286" y="80941"/>
                </a:lnTo>
                <a:cubicBezTo>
                  <a:pt x="15571" y="82196"/>
                  <a:pt x="13881" y="82196"/>
                  <a:pt x="12214" y="80941"/>
                </a:cubicBezTo>
                <a:lnTo>
                  <a:pt x="12214" y="80941"/>
                </a:lnTo>
                <a:cubicBezTo>
                  <a:pt x="10690" y="79569"/>
                  <a:pt x="10690" y="78176"/>
                  <a:pt x="12214" y="76765"/>
                </a:cubicBezTo>
                <a:lnTo>
                  <a:pt x="12214" y="7676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39479139-10"/>
          <p:cNvSpPr/>
          <p:nvPr/>
        </p:nvSpPr>
        <p:spPr>
          <a:xfrm>
            <a:off x="4652367" y="2348061"/>
            <a:ext cx="1378744" cy="4357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0000"/>
              </a:srgbClr>
            </a:solidFill>
            <a:prstDash val="solid"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el-1786839479221-33"/>
          <p:cNvSpPr/>
          <p:nvPr/>
        </p:nvSpPr>
        <p:spPr>
          <a:xfrm>
            <a:off x="4863108" y="2497187"/>
            <a:ext cx="157163" cy="1375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588" y="14714"/>
                </a:moveTo>
                <a:lnTo>
                  <a:pt x="51588" y="14714"/>
                </a:lnTo>
                <a:cubicBezTo>
                  <a:pt x="43980" y="14857"/>
                  <a:pt x="37333" y="17548"/>
                  <a:pt x="31647" y="22786"/>
                </a:cubicBezTo>
                <a:lnTo>
                  <a:pt x="31647" y="22786"/>
                </a:lnTo>
                <a:lnTo>
                  <a:pt x="31647" y="22786"/>
                </a:lnTo>
                <a:cubicBezTo>
                  <a:pt x="25961" y="27833"/>
                  <a:pt x="21980" y="34595"/>
                  <a:pt x="19706" y="43071"/>
                </a:cubicBezTo>
                <a:lnTo>
                  <a:pt x="19706" y="43071"/>
                </a:lnTo>
                <a:cubicBezTo>
                  <a:pt x="26176" y="39071"/>
                  <a:pt x="33255" y="37000"/>
                  <a:pt x="40941" y="36857"/>
                </a:cubicBezTo>
                <a:lnTo>
                  <a:pt x="40941" y="36857"/>
                </a:lnTo>
                <a:lnTo>
                  <a:pt x="57647" y="36857"/>
                </a:lnTo>
                <a:cubicBezTo>
                  <a:pt x="59529" y="37000"/>
                  <a:pt x="60529" y="38214"/>
                  <a:pt x="60647" y="40500"/>
                </a:cubicBezTo>
                <a:lnTo>
                  <a:pt x="60647" y="40500"/>
                </a:lnTo>
                <a:cubicBezTo>
                  <a:pt x="60529" y="42833"/>
                  <a:pt x="59529" y="44071"/>
                  <a:pt x="57647" y="44214"/>
                </a:cubicBezTo>
                <a:lnTo>
                  <a:pt x="57647" y="44214"/>
                </a:lnTo>
                <a:lnTo>
                  <a:pt x="54588" y="44214"/>
                </a:lnTo>
                <a:lnTo>
                  <a:pt x="40941" y="44214"/>
                </a:lnTo>
                <a:cubicBezTo>
                  <a:pt x="40941" y="44214"/>
                  <a:pt x="40941" y="44214"/>
                  <a:pt x="40941" y="44214"/>
                </a:cubicBezTo>
                <a:lnTo>
                  <a:pt x="40941" y="44214"/>
                </a:lnTo>
                <a:cubicBezTo>
                  <a:pt x="40941" y="44214"/>
                  <a:pt x="40941" y="44214"/>
                  <a:pt x="40941" y="44214"/>
                </a:cubicBezTo>
                <a:lnTo>
                  <a:pt x="40941" y="44214"/>
                </a:lnTo>
                <a:cubicBezTo>
                  <a:pt x="37804" y="44214"/>
                  <a:pt x="34765" y="44595"/>
                  <a:pt x="31824" y="45357"/>
                </a:cubicBezTo>
                <a:lnTo>
                  <a:pt x="31824" y="45357"/>
                </a:lnTo>
                <a:cubicBezTo>
                  <a:pt x="26922" y="46738"/>
                  <a:pt x="22373" y="49119"/>
                  <a:pt x="18176" y="52500"/>
                </a:cubicBezTo>
                <a:lnTo>
                  <a:pt x="18176" y="52500"/>
                </a:lnTo>
                <a:cubicBezTo>
                  <a:pt x="18176" y="52500"/>
                  <a:pt x="18176" y="52500"/>
                  <a:pt x="18176" y="52500"/>
                </a:cubicBezTo>
                <a:lnTo>
                  <a:pt x="18176" y="52500"/>
                </a:lnTo>
                <a:cubicBezTo>
                  <a:pt x="12647" y="57071"/>
                  <a:pt x="8235" y="62905"/>
                  <a:pt x="4941" y="70000"/>
                </a:cubicBezTo>
                <a:lnTo>
                  <a:pt x="4941" y="70000"/>
                </a:lnTo>
                <a:cubicBezTo>
                  <a:pt x="1765" y="77190"/>
                  <a:pt x="118" y="85167"/>
                  <a:pt x="0" y="93929"/>
                </a:cubicBezTo>
                <a:lnTo>
                  <a:pt x="0" y="93929"/>
                </a:lnTo>
                <a:lnTo>
                  <a:pt x="0" y="97571"/>
                </a:lnTo>
                <a:cubicBezTo>
                  <a:pt x="235" y="100952"/>
                  <a:pt x="1745" y="102810"/>
                  <a:pt x="4529" y="103143"/>
                </a:cubicBezTo>
                <a:lnTo>
                  <a:pt x="4529" y="103143"/>
                </a:lnTo>
                <a:cubicBezTo>
                  <a:pt x="7314" y="102810"/>
                  <a:pt x="8843" y="100952"/>
                  <a:pt x="9118" y="97571"/>
                </a:cubicBezTo>
                <a:lnTo>
                  <a:pt x="9118" y="97571"/>
                </a:lnTo>
                <a:lnTo>
                  <a:pt x="9118" y="93929"/>
                </a:lnTo>
                <a:cubicBezTo>
                  <a:pt x="9353" y="82405"/>
                  <a:pt x="12765" y="72952"/>
                  <a:pt x="19353" y="65571"/>
                </a:cubicBezTo>
                <a:lnTo>
                  <a:pt x="19353" y="65571"/>
                </a:lnTo>
                <a:cubicBezTo>
                  <a:pt x="21353" y="74476"/>
                  <a:pt x="25275" y="81690"/>
                  <a:pt x="31118" y="87214"/>
                </a:cubicBezTo>
                <a:lnTo>
                  <a:pt x="31118" y="87214"/>
                </a:lnTo>
                <a:cubicBezTo>
                  <a:pt x="36922" y="92738"/>
                  <a:pt x="43745" y="95595"/>
                  <a:pt x="51588" y="95786"/>
                </a:cubicBezTo>
                <a:lnTo>
                  <a:pt x="51588" y="95786"/>
                </a:lnTo>
                <a:lnTo>
                  <a:pt x="51765" y="95786"/>
                </a:lnTo>
                <a:cubicBezTo>
                  <a:pt x="60235" y="95595"/>
                  <a:pt x="67882" y="92524"/>
                  <a:pt x="74706" y="86571"/>
                </a:cubicBezTo>
                <a:lnTo>
                  <a:pt x="74706" y="86571"/>
                </a:lnTo>
                <a:cubicBezTo>
                  <a:pt x="81529" y="80571"/>
                  <a:pt x="86902" y="72500"/>
                  <a:pt x="90824" y="62357"/>
                </a:cubicBezTo>
                <a:lnTo>
                  <a:pt x="90824" y="62357"/>
                </a:lnTo>
                <a:cubicBezTo>
                  <a:pt x="94863" y="52405"/>
                  <a:pt x="96941" y="41214"/>
                  <a:pt x="97059" y="28786"/>
                </a:cubicBezTo>
                <a:lnTo>
                  <a:pt x="97059" y="28786"/>
                </a:lnTo>
                <a:cubicBezTo>
                  <a:pt x="97059" y="18786"/>
                  <a:pt x="95725" y="9571"/>
                  <a:pt x="93059" y="1143"/>
                </a:cubicBezTo>
                <a:lnTo>
                  <a:pt x="93059" y="1143"/>
                </a:lnTo>
                <a:cubicBezTo>
                  <a:pt x="92824" y="381"/>
                  <a:pt x="92333" y="0"/>
                  <a:pt x="91588" y="0"/>
                </a:cubicBezTo>
                <a:lnTo>
                  <a:pt x="91588" y="0"/>
                </a:lnTo>
                <a:cubicBezTo>
                  <a:pt x="90922" y="0"/>
                  <a:pt x="90412" y="381"/>
                  <a:pt x="90059" y="1143"/>
                </a:cubicBezTo>
                <a:lnTo>
                  <a:pt x="90059" y="1143"/>
                </a:lnTo>
                <a:cubicBezTo>
                  <a:pt x="88137" y="5286"/>
                  <a:pt x="85549" y="8595"/>
                  <a:pt x="82294" y="11071"/>
                </a:cubicBezTo>
                <a:lnTo>
                  <a:pt x="82294" y="11071"/>
                </a:lnTo>
                <a:cubicBezTo>
                  <a:pt x="79000" y="13500"/>
                  <a:pt x="75333" y="14714"/>
                  <a:pt x="71294" y="14714"/>
                </a:cubicBezTo>
                <a:lnTo>
                  <a:pt x="71294" y="14714"/>
                </a:lnTo>
                <a:lnTo>
                  <a:pt x="51588" y="14714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39479141-11"/>
          <p:cNvSpPr/>
          <p:nvPr/>
        </p:nvSpPr>
        <p:spPr>
          <a:xfrm>
            <a:off x="6231136" y="2348061"/>
            <a:ext cx="1398389" cy="4357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0000"/>
              </a:srgbClr>
            </a:solidFill>
            <a:prstDash val="solid"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el-1786839479223-34"/>
          <p:cNvSpPr/>
          <p:nvPr/>
        </p:nvSpPr>
        <p:spPr>
          <a:xfrm>
            <a:off x="6441907" y="2487364"/>
            <a:ext cx="176746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2526" y="6059"/>
                </a:moveTo>
                <a:lnTo>
                  <a:pt x="32526" y="6059"/>
                </a:lnTo>
                <a:cubicBezTo>
                  <a:pt x="32526" y="4294"/>
                  <a:pt x="33035" y="2843"/>
                  <a:pt x="34053" y="1706"/>
                </a:cubicBezTo>
                <a:lnTo>
                  <a:pt x="34053" y="1706"/>
                </a:lnTo>
                <a:lnTo>
                  <a:pt x="34053" y="1706"/>
                </a:lnTo>
                <a:cubicBezTo>
                  <a:pt x="35070" y="569"/>
                  <a:pt x="36386" y="0"/>
                  <a:pt x="38000" y="0"/>
                </a:cubicBezTo>
                <a:lnTo>
                  <a:pt x="38000" y="0"/>
                </a:lnTo>
                <a:lnTo>
                  <a:pt x="59684" y="0"/>
                </a:lnTo>
                <a:cubicBezTo>
                  <a:pt x="61263" y="0"/>
                  <a:pt x="62561" y="569"/>
                  <a:pt x="63579" y="1706"/>
                </a:cubicBezTo>
                <a:lnTo>
                  <a:pt x="63579" y="1706"/>
                </a:lnTo>
                <a:cubicBezTo>
                  <a:pt x="64596" y="2843"/>
                  <a:pt x="65105" y="4294"/>
                  <a:pt x="65105" y="6059"/>
                </a:cubicBezTo>
                <a:lnTo>
                  <a:pt x="65105" y="6059"/>
                </a:lnTo>
                <a:lnTo>
                  <a:pt x="65105" y="12118"/>
                </a:lnTo>
                <a:lnTo>
                  <a:pt x="73263" y="12118"/>
                </a:lnTo>
                <a:cubicBezTo>
                  <a:pt x="75509" y="12235"/>
                  <a:pt x="77421" y="13118"/>
                  <a:pt x="79000" y="14765"/>
                </a:cubicBezTo>
                <a:lnTo>
                  <a:pt x="79000" y="14765"/>
                </a:lnTo>
                <a:cubicBezTo>
                  <a:pt x="80474" y="16529"/>
                  <a:pt x="81281" y="18686"/>
                  <a:pt x="81421" y="21235"/>
                </a:cubicBezTo>
                <a:lnTo>
                  <a:pt x="81421" y="21235"/>
                </a:lnTo>
                <a:lnTo>
                  <a:pt x="81421" y="45471"/>
                </a:lnTo>
                <a:lnTo>
                  <a:pt x="88842" y="48353"/>
                </a:lnTo>
                <a:cubicBezTo>
                  <a:pt x="90877" y="49216"/>
                  <a:pt x="92123" y="50667"/>
                  <a:pt x="92579" y="52706"/>
                </a:cubicBezTo>
                <a:lnTo>
                  <a:pt x="92579" y="52706"/>
                </a:lnTo>
                <a:cubicBezTo>
                  <a:pt x="92930" y="54863"/>
                  <a:pt x="92368" y="56824"/>
                  <a:pt x="90895" y="58588"/>
                </a:cubicBezTo>
                <a:lnTo>
                  <a:pt x="90895" y="58588"/>
                </a:lnTo>
                <a:lnTo>
                  <a:pt x="73789" y="76000"/>
                </a:lnTo>
                <a:cubicBezTo>
                  <a:pt x="70842" y="77922"/>
                  <a:pt x="67947" y="78882"/>
                  <a:pt x="65105" y="78882"/>
                </a:cubicBezTo>
                <a:lnTo>
                  <a:pt x="65105" y="78882"/>
                </a:lnTo>
                <a:cubicBezTo>
                  <a:pt x="61702" y="78882"/>
                  <a:pt x="58368" y="77608"/>
                  <a:pt x="55105" y="75059"/>
                </a:cubicBezTo>
                <a:lnTo>
                  <a:pt x="55105" y="75059"/>
                </a:lnTo>
                <a:cubicBezTo>
                  <a:pt x="53175" y="73569"/>
                  <a:pt x="51088" y="72824"/>
                  <a:pt x="48842" y="72824"/>
                </a:cubicBezTo>
                <a:lnTo>
                  <a:pt x="48842" y="72824"/>
                </a:lnTo>
                <a:cubicBezTo>
                  <a:pt x="46561" y="72824"/>
                  <a:pt x="44474" y="73569"/>
                  <a:pt x="42579" y="75059"/>
                </a:cubicBezTo>
                <a:lnTo>
                  <a:pt x="42579" y="75059"/>
                </a:lnTo>
                <a:cubicBezTo>
                  <a:pt x="39632" y="77451"/>
                  <a:pt x="36281" y="78725"/>
                  <a:pt x="32526" y="78882"/>
                </a:cubicBezTo>
                <a:lnTo>
                  <a:pt x="32526" y="78882"/>
                </a:lnTo>
                <a:cubicBezTo>
                  <a:pt x="29614" y="78882"/>
                  <a:pt x="26737" y="77922"/>
                  <a:pt x="23895" y="76000"/>
                </a:cubicBezTo>
                <a:lnTo>
                  <a:pt x="23895" y="76000"/>
                </a:lnTo>
                <a:lnTo>
                  <a:pt x="6789" y="58588"/>
                </a:lnTo>
                <a:cubicBezTo>
                  <a:pt x="5316" y="56824"/>
                  <a:pt x="4737" y="54863"/>
                  <a:pt x="5053" y="52706"/>
                </a:cubicBezTo>
                <a:lnTo>
                  <a:pt x="5053" y="52706"/>
                </a:lnTo>
                <a:cubicBezTo>
                  <a:pt x="5509" y="50667"/>
                  <a:pt x="6754" y="49216"/>
                  <a:pt x="8789" y="48353"/>
                </a:cubicBezTo>
                <a:lnTo>
                  <a:pt x="8789" y="48353"/>
                </a:lnTo>
                <a:lnTo>
                  <a:pt x="16263" y="45471"/>
                </a:lnTo>
                <a:lnTo>
                  <a:pt x="16263" y="21235"/>
                </a:lnTo>
                <a:cubicBezTo>
                  <a:pt x="16368" y="18686"/>
                  <a:pt x="17158" y="16529"/>
                  <a:pt x="18632" y="14765"/>
                </a:cubicBezTo>
                <a:lnTo>
                  <a:pt x="18632" y="14765"/>
                </a:lnTo>
                <a:cubicBezTo>
                  <a:pt x="20211" y="13118"/>
                  <a:pt x="22140" y="12235"/>
                  <a:pt x="24421" y="12118"/>
                </a:cubicBezTo>
                <a:lnTo>
                  <a:pt x="24421" y="12118"/>
                </a:lnTo>
                <a:lnTo>
                  <a:pt x="32526" y="12118"/>
                </a:lnTo>
                <a:lnTo>
                  <a:pt x="32526" y="6059"/>
                </a:lnTo>
                <a:moveTo>
                  <a:pt x="27105" y="41529"/>
                </a:moveTo>
                <a:lnTo>
                  <a:pt x="27105" y="41529"/>
                </a:lnTo>
                <a:lnTo>
                  <a:pt x="45421" y="34706"/>
                </a:lnTo>
                <a:cubicBezTo>
                  <a:pt x="47702" y="33804"/>
                  <a:pt x="49965" y="33804"/>
                  <a:pt x="52211" y="34706"/>
                </a:cubicBezTo>
                <a:lnTo>
                  <a:pt x="52211" y="34706"/>
                </a:lnTo>
                <a:lnTo>
                  <a:pt x="70526" y="41529"/>
                </a:lnTo>
                <a:lnTo>
                  <a:pt x="70526" y="24294"/>
                </a:lnTo>
                <a:lnTo>
                  <a:pt x="27105" y="24294"/>
                </a:lnTo>
                <a:lnTo>
                  <a:pt x="27105" y="41529"/>
                </a:lnTo>
                <a:moveTo>
                  <a:pt x="52053" y="80000"/>
                </a:moveTo>
                <a:lnTo>
                  <a:pt x="52053" y="80000"/>
                </a:lnTo>
                <a:cubicBezTo>
                  <a:pt x="56018" y="83176"/>
                  <a:pt x="60368" y="84824"/>
                  <a:pt x="65105" y="84941"/>
                </a:cubicBezTo>
                <a:lnTo>
                  <a:pt x="65105" y="84941"/>
                </a:lnTo>
                <a:cubicBezTo>
                  <a:pt x="69877" y="84667"/>
                  <a:pt x="74228" y="83020"/>
                  <a:pt x="78158" y="80000"/>
                </a:cubicBezTo>
                <a:lnTo>
                  <a:pt x="78158" y="80000"/>
                </a:lnTo>
                <a:lnTo>
                  <a:pt x="78158" y="80000"/>
                </a:lnTo>
                <a:cubicBezTo>
                  <a:pt x="80544" y="78353"/>
                  <a:pt x="82807" y="78471"/>
                  <a:pt x="84947" y="80353"/>
                </a:cubicBezTo>
                <a:lnTo>
                  <a:pt x="84947" y="80353"/>
                </a:lnTo>
                <a:cubicBezTo>
                  <a:pt x="87439" y="82627"/>
                  <a:pt x="90263" y="84216"/>
                  <a:pt x="93421" y="85118"/>
                </a:cubicBezTo>
                <a:lnTo>
                  <a:pt x="93421" y="85118"/>
                </a:lnTo>
                <a:cubicBezTo>
                  <a:pt x="94895" y="85510"/>
                  <a:pt x="96035" y="86392"/>
                  <a:pt x="96842" y="87765"/>
                </a:cubicBezTo>
                <a:lnTo>
                  <a:pt x="96842" y="87765"/>
                </a:lnTo>
                <a:cubicBezTo>
                  <a:pt x="97614" y="89176"/>
                  <a:pt x="97842" y="90686"/>
                  <a:pt x="97526" y="92294"/>
                </a:cubicBezTo>
                <a:lnTo>
                  <a:pt x="97526" y="92294"/>
                </a:lnTo>
                <a:cubicBezTo>
                  <a:pt x="97175" y="93941"/>
                  <a:pt x="96386" y="95216"/>
                  <a:pt x="95158" y="96118"/>
                </a:cubicBezTo>
                <a:lnTo>
                  <a:pt x="95158" y="96118"/>
                </a:lnTo>
                <a:cubicBezTo>
                  <a:pt x="93895" y="96980"/>
                  <a:pt x="92526" y="97235"/>
                  <a:pt x="91053" y="96882"/>
                </a:cubicBezTo>
                <a:lnTo>
                  <a:pt x="91053" y="96882"/>
                </a:lnTo>
                <a:cubicBezTo>
                  <a:pt x="86772" y="95627"/>
                  <a:pt x="83491" y="94039"/>
                  <a:pt x="81211" y="92118"/>
                </a:cubicBezTo>
                <a:lnTo>
                  <a:pt x="81211" y="92118"/>
                </a:lnTo>
                <a:cubicBezTo>
                  <a:pt x="76123" y="95294"/>
                  <a:pt x="70754" y="96941"/>
                  <a:pt x="65105" y="97059"/>
                </a:cubicBezTo>
                <a:lnTo>
                  <a:pt x="65105" y="97059"/>
                </a:lnTo>
                <a:cubicBezTo>
                  <a:pt x="59561" y="96667"/>
                  <a:pt x="55035" y="95471"/>
                  <a:pt x="51526" y="93471"/>
                </a:cubicBezTo>
                <a:lnTo>
                  <a:pt x="51526" y="93471"/>
                </a:lnTo>
                <a:cubicBezTo>
                  <a:pt x="50509" y="92961"/>
                  <a:pt x="49614" y="92451"/>
                  <a:pt x="48842" y="91941"/>
                </a:cubicBezTo>
                <a:lnTo>
                  <a:pt x="48842" y="91941"/>
                </a:lnTo>
                <a:cubicBezTo>
                  <a:pt x="48035" y="92451"/>
                  <a:pt x="47123" y="92961"/>
                  <a:pt x="46105" y="93471"/>
                </a:cubicBezTo>
                <a:lnTo>
                  <a:pt x="46105" y="93471"/>
                </a:lnTo>
                <a:cubicBezTo>
                  <a:pt x="42596" y="95471"/>
                  <a:pt x="38070" y="96667"/>
                  <a:pt x="32526" y="97059"/>
                </a:cubicBezTo>
                <a:lnTo>
                  <a:pt x="32526" y="97059"/>
                </a:lnTo>
                <a:cubicBezTo>
                  <a:pt x="26877" y="96941"/>
                  <a:pt x="21561" y="95294"/>
                  <a:pt x="16579" y="92118"/>
                </a:cubicBezTo>
                <a:lnTo>
                  <a:pt x="16579" y="92118"/>
                </a:lnTo>
                <a:cubicBezTo>
                  <a:pt x="14228" y="94039"/>
                  <a:pt x="10895" y="95627"/>
                  <a:pt x="6579" y="96882"/>
                </a:cubicBezTo>
                <a:lnTo>
                  <a:pt x="6579" y="96882"/>
                </a:lnTo>
                <a:cubicBezTo>
                  <a:pt x="5105" y="97235"/>
                  <a:pt x="3754" y="96980"/>
                  <a:pt x="2526" y="96118"/>
                </a:cubicBezTo>
                <a:lnTo>
                  <a:pt x="2526" y="96118"/>
                </a:lnTo>
                <a:cubicBezTo>
                  <a:pt x="1298" y="95216"/>
                  <a:pt x="509" y="93941"/>
                  <a:pt x="158" y="92294"/>
                </a:cubicBezTo>
                <a:lnTo>
                  <a:pt x="158" y="92294"/>
                </a:lnTo>
                <a:cubicBezTo>
                  <a:pt x="-193" y="90686"/>
                  <a:pt x="35" y="89176"/>
                  <a:pt x="842" y="87765"/>
                </a:cubicBezTo>
                <a:lnTo>
                  <a:pt x="842" y="87765"/>
                </a:lnTo>
                <a:cubicBezTo>
                  <a:pt x="1614" y="86392"/>
                  <a:pt x="2737" y="85510"/>
                  <a:pt x="4211" y="85118"/>
                </a:cubicBezTo>
                <a:lnTo>
                  <a:pt x="4211" y="85118"/>
                </a:lnTo>
                <a:cubicBezTo>
                  <a:pt x="7368" y="84216"/>
                  <a:pt x="10193" y="82627"/>
                  <a:pt x="12684" y="80353"/>
                </a:cubicBezTo>
                <a:lnTo>
                  <a:pt x="12684" y="80353"/>
                </a:lnTo>
                <a:cubicBezTo>
                  <a:pt x="14860" y="78588"/>
                  <a:pt x="17123" y="78471"/>
                  <a:pt x="19474" y="80000"/>
                </a:cubicBezTo>
                <a:lnTo>
                  <a:pt x="19474" y="80000"/>
                </a:lnTo>
                <a:lnTo>
                  <a:pt x="19474" y="80000"/>
                </a:lnTo>
                <a:cubicBezTo>
                  <a:pt x="23439" y="83020"/>
                  <a:pt x="27789" y="84667"/>
                  <a:pt x="32526" y="84941"/>
                </a:cubicBezTo>
                <a:lnTo>
                  <a:pt x="32526" y="84941"/>
                </a:lnTo>
                <a:cubicBezTo>
                  <a:pt x="37404" y="84824"/>
                  <a:pt x="41825" y="83176"/>
                  <a:pt x="45789" y="80000"/>
                </a:cubicBezTo>
                <a:lnTo>
                  <a:pt x="45789" y="80000"/>
                </a:lnTo>
                <a:cubicBezTo>
                  <a:pt x="47825" y="78471"/>
                  <a:pt x="49912" y="78471"/>
                  <a:pt x="52053" y="80000"/>
                </a:cubicBezTo>
                <a:lnTo>
                  <a:pt x="52053" y="8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39479127-1"/>
          <p:cNvSpPr/>
          <p:nvPr/>
        </p:nvSpPr>
        <p:spPr>
          <a:xfrm>
            <a:off x="1514475" y="3041005"/>
            <a:ext cx="6115050" cy="392906"/>
          </a:xfrm>
          <a:prstGeom prst="roundRect">
            <a:avLst>
              <a:gd name="adj" fmla="val 50000"/>
            </a:avLst>
          </a:prstGeom>
          <a:solidFill>
            <a:srgbClr val="D4A017">
              <a:alpha val="10000"/>
            </a:srgbClr>
          </a:solidFill>
          <a:ln w="7144" algn="in">
            <a:solidFill>
              <a:srgbClr val="D4A017">
                <a:alpha val="3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839479210-24"/>
          <p:cNvSpPr/>
          <p:nvPr/>
        </p:nvSpPr>
        <p:spPr>
          <a:xfrm>
            <a:off x="1785938" y="3162337"/>
            <a:ext cx="171450" cy="15024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8889" y="500"/>
                </a:moveTo>
                <a:lnTo>
                  <a:pt x="78889" y="500"/>
                </a:lnTo>
                <a:cubicBezTo>
                  <a:pt x="81370" y="-500"/>
                  <a:pt x="83648" y="21"/>
                  <a:pt x="85722" y="2063"/>
                </a:cubicBezTo>
                <a:lnTo>
                  <a:pt x="85722" y="2063"/>
                </a:lnTo>
                <a:lnTo>
                  <a:pt x="98222" y="16125"/>
                </a:lnTo>
                <a:cubicBezTo>
                  <a:pt x="99407" y="17583"/>
                  <a:pt x="100000" y="19271"/>
                  <a:pt x="100000" y="21188"/>
                </a:cubicBezTo>
                <a:lnTo>
                  <a:pt x="100000" y="21188"/>
                </a:lnTo>
                <a:cubicBezTo>
                  <a:pt x="100000" y="23063"/>
                  <a:pt x="99407" y="24750"/>
                  <a:pt x="98222" y="26250"/>
                </a:cubicBezTo>
                <a:lnTo>
                  <a:pt x="98222" y="26250"/>
                </a:lnTo>
                <a:lnTo>
                  <a:pt x="85722" y="40313"/>
                </a:lnTo>
                <a:cubicBezTo>
                  <a:pt x="83648" y="42354"/>
                  <a:pt x="81370" y="42792"/>
                  <a:pt x="78889" y="41625"/>
                </a:cubicBezTo>
                <a:lnTo>
                  <a:pt x="78889" y="41625"/>
                </a:lnTo>
                <a:cubicBezTo>
                  <a:pt x="76444" y="40458"/>
                  <a:pt x="75148" y="38333"/>
                  <a:pt x="75000" y="35250"/>
                </a:cubicBezTo>
                <a:lnTo>
                  <a:pt x="75000" y="35250"/>
                </a:lnTo>
                <a:lnTo>
                  <a:pt x="75000" y="28188"/>
                </a:lnTo>
                <a:lnTo>
                  <a:pt x="68778" y="28188"/>
                </a:lnTo>
                <a:cubicBezTo>
                  <a:pt x="66667" y="28188"/>
                  <a:pt x="64963" y="29146"/>
                  <a:pt x="63667" y="31063"/>
                </a:cubicBezTo>
                <a:lnTo>
                  <a:pt x="63667" y="31063"/>
                </a:lnTo>
                <a:lnTo>
                  <a:pt x="55444" y="43375"/>
                </a:lnTo>
                <a:lnTo>
                  <a:pt x="47667" y="31688"/>
                </a:lnTo>
                <a:lnTo>
                  <a:pt x="53722" y="22500"/>
                </a:lnTo>
                <a:cubicBezTo>
                  <a:pt x="57611" y="17083"/>
                  <a:pt x="62630" y="14292"/>
                  <a:pt x="68778" y="14125"/>
                </a:cubicBezTo>
                <a:lnTo>
                  <a:pt x="68778" y="14125"/>
                </a:lnTo>
                <a:lnTo>
                  <a:pt x="75000" y="14125"/>
                </a:lnTo>
                <a:lnTo>
                  <a:pt x="75000" y="7125"/>
                </a:lnTo>
                <a:cubicBezTo>
                  <a:pt x="75148" y="4042"/>
                  <a:pt x="76444" y="1833"/>
                  <a:pt x="78889" y="500"/>
                </a:cubicBezTo>
                <a:lnTo>
                  <a:pt x="78889" y="500"/>
                </a:lnTo>
                <a:moveTo>
                  <a:pt x="32056" y="55250"/>
                </a:moveTo>
                <a:lnTo>
                  <a:pt x="32056" y="55250"/>
                </a:lnTo>
                <a:lnTo>
                  <a:pt x="39833" y="66875"/>
                </a:lnTo>
                <a:lnTo>
                  <a:pt x="33778" y="76125"/>
                </a:lnTo>
                <a:cubicBezTo>
                  <a:pt x="29889" y="81542"/>
                  <a:pt x="24889" y="84313"/>
                  <a:pt x="18778" y="84438"/>
                </a:cubicBezTo>
                <a:lnTo>
                  <a:pt x="18778" y="84438"/>
                </a:lnTo>
                <a:lnTo>
                  <a:pt x="6278" y="84438"/>
                </a:lnTo>
                <a:cubicBezTo>
                  <a:pt x="4426" y="84438"/>
                  <a:pt x="2926" y="83792"/>
                  <a:pt x="1778" y="82500"/>
                </a:cubicBezTo>
                <a:lnTo>
                  <a:pt x="1778" y="82500"/>
                </a:lnTo>
                <a:cubicBezTo>
                  <a:pt x="593" y="81167"/>
                  <a:pt x="0" y="79479"/>
                  <a:pt x="0" y="77438"/>
                </a:cubicBezTo>
                <a:lnTo>
                  <a:pt x="0" y="77438"/>
                </a:lnTo>
                <a:cubicBezTo>
                  <a:pt x="0" y="75354"/>
                  <a:pt x="593" y="73667"/>
                  <a:pt x="1778" y="72375"/>
                </a:cubicBezTo>
                <a:lnTo>
                  <a:pt x="1778" y="72375"/>
                </a:lnTo>
                <a:cubicBezTo>
                  <a:pt x="2926" y="71042"/>
                  <a:pt x="4426" y="70375"/>
                  <a:pt x="6278" y="70375"/>
                </a:cubicBezTo>
                <a:lnTo>
                  <a:pt x="6278" y="70375"/>
                </a:lnTo>
                <a:lnTo>
                  <a:pt x="18778" y="70375"/>
                </a:lnTo>
                <a:cubicBezTo>
                  <a:pt x="20852" y="70375"/>
                  <a:pt x="22537" y="69417"/>
                  <a:pt x="23833" y="67500"/>
                </a:cubicBezTo>
                <a:lnTo>
                  <a:pt x="23833" y="67500"/>
                </a:lnTo>
                <a:lnTo>
                  <a:pt x="32056" y="55250"/>
                </a:lnTo>
                <a:moveTo>
                  <a:pt x="85722" y="96563"/>
                </a:moveTo>
                <a:lnTo>
                  <a:pt x="85722" y="96563"/>
                </a:lnTo>
                <a:cubicBezTo>
                  <a:pt x="83648" y="98604"/>
                  <a:pt x="81370" y="99104"/>
                  <a:pt x="78889" y="98063"/>
                </a:cubicBezTo>
                <a:lnTo>
                  <a:pt x="78889" y="98063"/>
                </a:lnTo>
                <a:cubicBezTo>
                  <a:pt x="76444" y="96771"/>
                  <a:pt x="75148" y="94583"/>
                  <a:pt x="75000" y="91500"/>
                </a:cubicBezTo>
                <a:lnTo>
                  <a:pt x="75000" y="91500"/>
                </a:lnTo>
                <a:lnTo>
                  <a:pt x="75000" y="84438"/>
                </a:lnTo>
                <a:lnTo>
                  <a:pt x="68778" y="84438"/>
                </a:lnTo>
                <a:cubicBezTo>
                  <a:pt x="62630" y="84313"/>
                  <a:pt x="57611" y="81542"/>
                  <a:pt x="53722" y="76125"/>
                </a:cubicBezTo>
                <a:lnTo>
                  <a:pt x="53722" y="76125"/>
                </a:lnTo>
                <a:lnTo>
                  <a:pt x="23833" y="31063"/>
                </a:lnTo>
                <a:cubicBezTo>
                  <a:pt x="22537" y="29146"/>
                  <a:pt x="20852" y="28188"/>
                  <a:pt x="18778" y="28188"/>
                </a:cubicBezTo>
                <a:lnTo>
                  <a:pt x="18778" y="28188"/>
                </a:lnTo>
                <a:lnTo>
                  <a:pt x="6278" y="28188"/>
                </a:lnTo>
                <a:cubicBezTo>
                  <a:pt x="4426" y="28188"/>
                  <a:pt x="2926" y="27542"/>
                  <a:pt x="1778" y="26250"/>
                </a:cubicBezTo>
                <a:lnTo>
                  <a:pt x="1778" y="26250"/>
                </a:lnTo>
                <a:cubicBezTo>
                  <a:pt x="593" y="24917"/>
                  <a:pt x="0" y="23229"/>
                  <a:pt x="0" y="21188"/>
                </a:cubicBezTo>
                <a:lnTo>
                  <a:pt x="0" y="21188"/>
                </a:lnTo>
                <a:cubicBezTo>
                  <a:pt x="0" y="19104"/>
                  <a:pt x="593" y="17417"/>
                  <a:pt x="1778" y="16125"/>
                </a:cubicBezTo>
                <a:lnTo>
                  <a:pt x="1778" y="16125"/>
                </a:lnTo>
                <a:cubicBezTo>
                  <a:pt x="2926" y="14792"/>
                  <a:pt x="4426" y="14125"/>
                  <a:pt x="6278" y="14125"/>
                </a:cubicBezTo>
                <a:lnTo>
                  <a:pt x="6278" y="14125"/>
                </a:lnTo>
                <a:lnTo>
                  <a:pt x="18778" y="14125"/>
                </a:lnTo>
                <a:cubicBezTo>
                  <a:pt x="24889" y="14292"/>
                  <a:pt x="29889" y="17083"/>
                  <a:pt x="33778" y="22500"/>
                </a:cubicBezTo>
                <a:lnTo>
                  <a:pt x="33778" y="22500"/>
                </a:lnTo>
                <a:lnTo>
                  <a:pt x="63667" y="67500"/>
                </a:lnTo>
                <a:cubicBezTo>
                  <a:pt x="64963" y="69417"/>
                  <a:pt x="66667" y="70375"/>
                  <a:pt x="68778" y="70375"/>
                </a:cubicBezTo>
                <a:lnTo>
                  <a:pt x="68778" y="70375"/>
                </a:lnTo>
                <a:lnTo>
                  <a:pt x="75000" y="70375"/>
                </a:lnTo>
                <a:lnTo>
                  <a:pt x="75000" y="63375"/>
                </a:lnTo>
                <a:cubicBezTo>
                  <a:pt x="75148" y="60292"/>
                  <a:pt x="76444" y="58083"/>
                  <a:pt x="78889" y="56750"/>
                </a:cubicBezTo>
                <a:lnTo>
                  <a:pt x="78889" y="56750"/>
                </a:lnTo>
                <a:cubicBezTo>
                  <a:pt x="81370" y="55750"/>
                  <a:pt x="83648" y="56271"/>
                  <a:pt x="85722" y="58313"/>
                </a:cubicBezTo>
                <a:lnTo>
                  <a:pt x="85722" y="58313"/>
                </a:lnTo>
                <a:lnTo>
                  <a:pt x="98222" y="72375"/>
                </a:lnTo>
                <a:cubicBezTo>
                  <a:pt x="99407" y="73833"/>
                  <a:pt x="100000" y="75521"/>
                  <a:pt x="100000" y="77438"/>
                </a:cubicBezTo>
                <a:lnTo>
                  <a:pt x="100000" y="77438"/>
                </a:lnTo>
                <a:cubicBezTo>
                  <a:pt x="100000" y="79313"/>
                  <a:pt x="99407" y="81000"/>
                  <a:pt x="98222" y="82500"/>
                </a:cubicBezTo>
                <a:lnTo>
                  <a:pt x="98222" y="82500"/>
                </a:lnTo>
                <a:lnTo>
                  <a:pt x="85722" y="9656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39479211-25"/>
          <p:cNvSpPr/>
          <p:nvPr/>
        </p:nvSpPr>
        <p:spPr>
          <a:xfrm>
            <a:off x="5017257" y="3173164"/>
            <a:ext cx="150019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6438" y="54000"/>
                </a:moveTo>
                <a:lnTo>
                  <a:pt x="96438" y="54000"/>
                </a:lnTo>
                <a:cubicBezTo>
                  <a:pt x="97771" y="52333"/>
                  <a:pt x="98438" y="50405"/>
                  <a:pt x="98438" y="48214"/>
                </a:cubicBezTo>
                <a:lnTo>
                  <a:pt x="98438" y="48214"/>
                </a:lnTo>
                <a:lnTo>
                  <a:pt x="98438" y="48214"/>
                </a:lnTo>
                <a:cubicBezTo>
                  <a:pt x="98438" y="46024"/>
                  <a:pt x="97771" y="44095"/>
                  <a:pt x="96438" y="42429"/>
                </a:cubicBezTo>
                <a:lnTo>
                  <a:pt x="96438" y="42429"/>
                </a:lnTo>
                <a:lnTo>
                  <a:pt x="61313" y="2286"/>
                </a:lnTo>
                <a:cubicBezTo>
                  <a:pt x="59854" y="762"/>
                  <a:pt x="58167" y="0"/>
                  <a:pt x="56250" y="0"/>
                </a:cubicBezTo>
                <a:lnTo>
                  <a:pt x="56250" y="0"/>
                </a:lnTo>
                <a:cubicBezTo>
                  <a:pt x="54333" y="0"/>
                  <a:pt x="52646" y="762"/>
                  <a:pt x="51188" y="2286"/>
                </a:cubicBezTo>
                <a:lnTo>
                  <a:pt x="51188" y="2286"/>
                </a:lnTo>
                <a:cubicBezTo>
                  <a:pt x="49896" y="3952"/>
                  <a:pt x="49250" y="5881"/>
                  <a:pt x="49250" y="8071"/>
                </a:cubicBezTo>
                <a:lnTo>
                  <a:pt x="49250" y="8071"/>
                </a:lnTo>
                <a:cubicBezTo>
                  <a:pt x="49250" y="10214"/>
                  <a:pt x="49896" y="12119"/>
                  <a:pt x="51188" y="13786"/>
                </a:cubicBezTo>
                <a:lnTo>
                  <a:pt x="51188" y="13786"/>
                </a:lnTo>
                <a:lnTo>
                  <a:pt x="74500" y="40214"/>
                </a:lnTo>
                <a:lnTo>
                  <a:pt x="7062" y="40214"/>
                </a:lnTo>
                <a:cubicBezTo>
                  <a:pt x="4979" y="40214"/>
                  <a:pt x="3292" y="40952"/>
                  <a:pt x="2000" y="42429"/>
                </a:cubicBezTo>
                <a:lnTo>
                  <a:pt x="2000" y="42429"/>
                </a:lnTo>
                <a:cubicBezTo>
                  <a:pt x="667" y="43952"/>
                  <a:pt x="0" y="45881"/>
                  <a:pt x="0" y="48214"/>
                </a:cubicBezTo>
                <a:lnTo>
                  <a:pt x="0" y="48214"/>
                </a:lnTo>
                <a:cubicBezTo>
                  <a:pt x="0" y="50548"/>
                  <a:pt x="667" y="52476"/>
                  <a:pt x="2000" y="54000"/>
                </a:cubicBezTo>
                <a:lnTo>
                  <a:pt x="2000" y="54000"/>
                </a:lnTo>
                <a:cubicBezTo>
                  <a:pt x="3292" y="55524"/>
                  <a:pt x="4979" y="56286"/>
                  <a:pt x="7062" y="56286"/>
                </a:cubicBezTo>
                <a:lnTo>
                  <a:pt x="7062" y="56286"/>
                </a:lnTo>
                <a:lnTo>
                  <a:pt x="74500" y="56286"/>
                </a:lnTo>
                <a:lnTo>
                  <a:pt x="51188" y="82643"/>
                </a:lnTo>
                <a:cubicBezTo>
                  <a:pt x="49896" y="84310"/>
                  <a:pt x="49250" y="86238"/>
                  <a:pt x="49250" y="88429"/>
                </a:cubicBezTo>
                <a:lnTo>
                  <a:pt x="49250" y="88429"/>
                </a:lnTo>
                <a:cubicBezTo>
                  <a:pt x="49250" y="90571"/>
                  <a:pt x="49896" y="92476"/>
                  <a:pt x="51188" y="94143"/>
                </a:cubicBezTo>
                <a:lnTo>
                  <a:pt x="51188" y="94143"/>
                </a:lnTo>
                <a:cubicBezTo>
                  <a:pt x="52646" y="95667"/>
                  <a:pt x="54333" y="96429"/>
                  <a:pt x="56250" y="96429"/>
                </a:cubicBezTo>
                <a:lnTo>
                  <a:pt x="56250" y="96429"/>
                </a:lnTo>
                <a:cubicBezTo>
                  <a:pt x="58167" y="96429"/>
                  <a:pt x="59854" y="95667"/>
                  <a:pt x="61313" y="94143"/>
                </a:cubicBezTo>
                <a:lnTo>
                  <a:pt x="61313" y="94143"/>
                </a:lnTo>
                <a:lnTo>
                  <a:pt x="96438" y="54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39479212-26"/>
          <p:cNvSpPr/>
          <p:nvPr/>
        </p:nvSpPr>
        <p:spPr>
          <a:xfrm>
            <a:off x="2693194" y="379109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>
              <a:alpha val="4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39479213-27"/>
          <p:cNvSpPr/>
          <p:nvPr/>
        </p:nvSpPr>
        <p:spPr>
          <a:xfrm>
            <a:off x="3707606" y="379109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>
              <a:alpha val="4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39479214-28"/>
          <p:cNvSpPr/>
          <p:nvPr/>
        </p:nvSpPr>
        <p:spPr>
          <a:xfrm>
            <a:off x="4722019" y="379109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>
              <a:alpha val="4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39479215-29"/>
          <p:cNvSpPr/>
          <p:nvPr/>
        </p:nvSpPr>
        <p:spPr>
          <a:xfrm>
            <a:off x="5736431" y="379109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>
              <a:alpha val="4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39479131-3"/>
          <p:cNvSpPr txBox="1"/>
          <p:nvPr/>
        </p:nvSpPr>
        <p:spPr>
          <a:xfrm>
            <a:off x="3145487" y="1223702"/>
            <a:ext cx="2852915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spc="338">
                <a:solidFill>
                  <a:srgbClr val="FFFFFF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 稽查风向标 ——</a:t>
            </a:r>
          </a:p>
        </p:txBody>
      </p:sp>
      <p:sp>
        <p:nvSpPr>
          <p:cNvPr id="20" name="el-1786839479145-16"/>
          <p:cNvSpPr txBox="1"/>
          <p:nvPr/>
        </p:nvSpPr>
        <p:spPr>
          <a:xfrm>
            <a:off x="1851660" y="2455218"/>
            <a:ext cx="954405" cy="221456"/>
          </a:xfrm>
          <a:prstGeom prst="rect">
            <a:avLst/>
          </a:prstGeom>
          <a:noFill/>
          <a:ln>
            <a:noFill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跨境电商</a:t>
            </a:r>
          </a:p>
        </p:txBody>
      </p:sp>
      <p:sp>
        <p:nvSpPr>
          <p:cNvPr id="21" name="el-1786839479145-17"/>
          <p:cNvSpPr txBox="1"/>
          <p:nvPr/>
        </p:nvSpPr>
        <p:spPr>
          <a:xfrm>
            <a:off x="3410783" y="2455218"/>
            <a:ext cx="954405" cy="221456"/>
          </a:xfrm>
          <a:prstGeom prst="rect">
            <a:avLst/>
          </a:prstGeom>
          <a:noFill/>
          <a:ln>
            <a:noFill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鞋服产业</a:t>
            </a:r>
          </a:p>
        </p:txBody>
      </p:sp>
      <p:sp>
        <p:nvSpPr>
          <p:cNvPr id="22" name="el-1786839479145-18"/>
          <p:cNvSpPr txBox="1"/>
          <p:nvPr/>
        </p:nvSpPr>
        <p:spPr>
          <a:xfrm>
            <a:off x="4989552" y="2455218"/>
            <a:ext cx="954405" cy="221456"/>
          </a:xfrm>
          <a:prstGeom prst="rect">
            <a:avLst/>
          </a:prstGeom>
          <a:noFill/>
          <a:ln>
            <a:noFill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茶叶行业</a:t>
            </a:r>
          </a:p>
        </p:txBody>
      </p:sp>
      <p:sp>
        <p:nvSpPr>
          <p:cNvPr id="23" name="el-1786839479146-19"/>
          <p:cNvSpPr txBox="1"/>
          <p:nvPr/>
        </p:nvSpPr>
        <p:spPr>
          <a:xfrm>
            <a:off x="6587966" y="2455218"/>
            <a:ext cx="954405" cy="221456"/>
          </a:xfrm>
          <a:prstGeom prst="rect">
            <a:avLst/>
          </a:prstGeom>
          <a:noFill/>
          <a:ln>
            <a:noFill/>
          </a:ln>
          <a:effectLst>
            <a:outerShdw blurRad="142875" dist="57150" dir="5400000" algn="ctr">
              <a:srgbClr val="000000">
                <a:alpha val="20000"/>
              </a:srgbClr>
            </a:outerShdw>
          </a:effectLst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出口退税</a:t>
            </a:r>
          </a:p>
        </p:txBody>
      </p:sp>
      <p:sp>
        <p:nvSpPr>
          <p:cNvPr id="24" name="el-1786839479133-7"/>
          <p:cNvSpPr txBox="1"/>
          <p:nvPr/>
        </p:nvSpPr>
        <p:spPr>
          <a:xfrm>
            <a:off x="1954530" y="3133874"/>
            <a:ext cx="1420178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 spc="113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双随机、一公开</a:t>
            </a:r>
          </a:p>
        </p:txBody>
      </p:sp>
      <p:sp>
        <p:nvSpPr>
          <p:cNvPr id="25" name="el-1786839479128-2"/>
          <p:cNvSpPr txBox="1"/>
          <p:nvPr/>
        </p:nvSpPr>
        <p:spPr>
          <a:xfrm>
            <a:off x="3103817" y="3133874"/>
            <a:ext cx="206717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spc="113">
                <a:solidFill>
                  <a:srgbClr val="F5E6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重点行业 · 精准监管</a:t>
            </a:r>
          </a:p>
        </p:txBody>
      </p:sp>
      <p:sp>
        <p:nvSpPr>
          <p:cNvPr id="26" name="el-1786839479144-12"/>
          <p:cNvSpPr txBox="1"/>
          <p:nvPr/>
        </p:nvSpPr>
        <p:spPr>
          <a:xfrm>
            <a:off x="2753201" y="3748236"/>
            <a:ext cx="75152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spc="113">
                <a:solidFill>
                  <a:srgbClr val="FFFFFF">
                    <a:alpha val="3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跨境电商</a:t>
            </a:r>
          </a:p>
        </p:txBody>
      </p:sp>
      <p:sp>
        <p:nvSpPr>
          <p:cNvPr id="27" name="el-1786839479144-13"/>
          <p:cNvSpPr txBox="1"/>
          <p:nvPr/>
        </p:nvSpPr>
        <p:spPr>
          <a:xfrm>
            <a:off x="3767614" y="3748236"/>
            <a:ext cx="75152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spc="113">
                <a:solidFill>
                  <a:srgbClr val="FFFFFF">
                    <a:alpha val="3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鞋服产业</a:t>
            </a:r>
          </a:p>
        </p:txBody>
      </p:sp>
      <p:sp>
        <p:nvSpPr>
          <p:cNvPr id="28" name="el-1786839479145-14"/>
          <p:cNvSpPr txBox="1"/>
          <p:nvPr/>
        </p:nvSpPr>
        <p:spPr>
          <a:xfrm>
            <a:off x="4782026" y="3748236"/>
            <a:ext cx="75152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spc="113">
                <a:solidFill>
                  <a:srgbClr val="FFFFFF">
                    <a:alpha val="3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茶叶行业</a:t>
            </a:r>
          </a:p>
        </p:txBody>
      </p:sp>
      <p:sp>
        <p:nvSpPr>
          <p:cNvPr id="29" name="el-1786839479145-15"/>
          <p:cNvSpPr txBox="1"/>
          <p:nvPr/>
        </p:nvSpPr>
        <p:spPr>
          <a:xfrm>
            <a:off x="5796439" y="3748236"/>
            <a:ext cx="75152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spc="113">
                <a:solidFill>
                  <a:srgbClr val="FFFFFF">
                    <a:alpha val="3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出口退税</a:t>
            </a:r>
          </a:p>
        </p:txBody>
      </p:sp>
      <p:sp>
        <p:nvSpPr>
          <p:cNvPr id="30" name="el-1786839479132-5"/>
          <p:cNvSpPr/>
          <p:nvPr/>
        </p:nvSpPr>
        <p:spPr>
          <a:xfrm>
            <a:off x="1984511" y="1545171"/>
            <a:ext cx="28575" cy="374265"/>
          </a:xfrm>
          <a:prstGeom prst="roundRect">
            <a:avLst>
              <a:gd name="adj" fmla="val 50000"/>
            </a:avLst>
          </a:prstGeom>
          <a:solidFill>
            <a:srgbClr val="D4A017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el-1786839479133-6"/>
          <p:cNvSpPr/>
          <p:nvPr/>
        </p:nvSpPr>
        <p:spPr>
          <a:xfrm>
            <a:off x="4286249" y="2048024"/>
            <a:ext cx="571500" cy="28575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39479131-4"/>
          <p:cNvSpPr txBox="1"/>
          <p:nvPr/>
        </p:nvSpPr>
        <p:spPr>
          <a:xfrm>
            <a:off x="1477019" y="1502308"/>
            <a:ext cx="6189961" cy="4457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2700" b="1" spc="113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2026稽查方向与福建重点风险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9695-25"/>
          <p:cNvSpPr/>
          <p:nvPr/>
        </p:nvSpPr>
        <p:spPr>
          <a:xfrm>
            <a:off x="7715250" y="3214688"/>
            <a:ext cx="1714500" cy="1714500"/>
          </a:xfrm>
          <a:prstGeom prst="ellipse">
            <a:avLst/>
          </a:prstGeom>
          <a:solidFill>
            <a:srgbClr val="D4A017">
              <a:alpha val="4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9693-22"/>
          <p:cNvSpPr/>
          <p:nvPr/>
        </p:nvSpPr>
        <p:spPr>
          <a:xfrm>
            <a:off x="514350" y="164306"/>
            <a:ext cx="185738" cy="18573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5300" y="48750"/>
                </a:moveTo>
                <a:lnTo>
                  <a:pt x="85300" y="48750"/>
                </a:lnTo>
                <a:cubicBezTo>
                  <a:pt x="85300" y="42150"/>
                  <a:pt x="83650" y="36050"/>
                  <a:pt x="80350" y="30450"/>
                </a:cubicBezTo>
                <a:lnTo>
                  <a:pt x="80350" y="30450"/>
                </a:lnTo>
                <a:lnTo>
                  <a:pt x="80350" y="30450"/>
                </a:lnTo>
                <a:cubicBezTo>
                  <a:pt x="77183" y="24883"/>
                  <a:pt x="72750" y="20450"/>
                  <a:pt x="67050" y="17150"/>
                </a:cubicBezTo>
                <a:lnTo>
                  <a:pt x="67050" y="17150"/>
                </a:lnTo>
                <a:cubicBezTo>
                  <a:pt x="61317" y="13850"/>
                  <a:pt x="55217" y="12200"/>
                  <a:pt x="48750" y="12200"/>
                </a:cubicBezTo>
                <a:lnTo>
                  <a:pt x="48750" y="12200"/>
                </a:lnTo>
                <a:cubicBezTo>
                  <a:pt x="42283" y="12200"/>
                  <a:pt x="36183" y="13850"/>
                  <a:pt x="30450" y="17150"/>
                </a:cubicBezTo>
                <a:lnTo>
                  <a:pt x="30450" y="17150"/>
                </a:lnTo>
                <a:cubicBezTo>
                  <a:pt x="24750" y="20450"/>
                  <a:pt x="20317" y="24883"/>
                  <a:pt x="17150" y="30450"/>
                </a:cubicBezTo>
                <a:lnTo>
                  <a:pt x="17150" y="30450"/>
                </a:lnTo>
                <a:cubicBezTo>
                  <a:pt x="13850" y="36050"/>
                  <a:pt x="12200" y="42150"/>
                  <a:pt x="12200" y="48750"/>
                </a:cubicBezTo>
                <a:lnTo>
                  <a:pt x="12200" y="48750"/>
                </a:lnTo>
                <a:cubicBezTo>
                  <a:pt x="12200" y="55350"/>
                  <a:pt x="13850" y="61450"/>
                  <a:pt x="17150" y="67050"/>
                </a:cubicBezTo>
                <a:lnTo>
                  <a:pt x="17150" y="67050"/>
                </a:lnTo>
                <a:cubicBezTo>
                  <a:pt x="20317" y="72617"/>
                  <a:pt x="24750" y="77050"/>
                  <a:pt x="30450" y="80350"/>
                </a:cubicBezTo>
                <a:lnTo>
                  <a:pt x="30450" y="80350"/>
                </a:lnTo>
                <a:cubicBezTo>
                  <a:pt x="36183" y="83650"/>
                  <a:pt x="42283" y="85300"/>
                  <a:pt x="48750" y="85300"/>
                </a:cubicBezTo>
                <a:lnTo>
                  <a:pt x="48750" y="85300"/>
                </a:lnTo>
                <a:cubicBezTo>
                  <a:pt x="55217" y="85300"/>
                  <a:pt x="61317" y="83650"/>
                  <a:pt x="67050" y="80350"/>
                </a:cubicBezTo>
                <a:lnTo>
                  <a:pt x="67050" y="80350"/>
                </a:lnTo>
                <a:cubicBezTo>
                  <a:pt x="72750" y="77050"/>
                  <a:pt x="77183" y="72617"/>
                  <a:pt x="80350" y="67050"/>
                </a:cubicBezTo>
                <a:lnTo>
                  <a:pt x="80350" y="67050"/>
                </a:lnTo>
                <a:cubicBezTo>
                  <a:pt x="83650" y="61450"/>
                  <a:pt x="85300" y="55350"/>
                  <a:pt x="85300" y="48750"/>
                </a:cubicBezTo>
                <a:lnTo>
                  <a:pt x="85300" y="48750"/>
                </a:lnTo>
                <a:moveTo>
                  <a:pt x="0" y="48750"/>
                </a:moveTo>
                <a:lnTo>
                  <a:pt x="0" y="48750"/>
                </a:lnTo>
                <a:cubicBezTo>
                  <a:pt x="133" y="39850"/>
                  <a:pt x="2283" y="31733"/>
                  <a:pt x="6450" y="24400"/>
                </a:cubicBezTo>
                <a:lnTo>
                  <a:pt x="6450" y="24400"/>
                </a:lnTo>
                <a:lnTo>
                  <a:pt x="6450" y="24400"/>
                </a:lnTo>
                <a:cubicBezTo>
                  <a:pt x="10783" y="17033"/>
                  <a:pt x="16767" y="11050"/>
                  <a:pt x="24400" y="6450"/>
                </a:cubicBezTo>
                <a:lnTo>
                  <a:pt x="24400" y="6450"/>
                </a:lnTo>
                <a:cubicBezTo>
                  <a:pt x="32133" y="2150"/>
                  <a:pt x="40250" y="0"/>
                  <a:pt x="48750" y="0"/>
                </a:cubicBezTo>
                <a:lnTo>
                  <a:pt x="48750" y="0"/>
                </a:lnTo>
                <a:cubicBezTo>
                  <a:pt x="57250" y="0"/>
                  <a:pt x="65383" y="2150"/>
                  <a:pt x="73150" y="6450"/>
                </a:cubicBezTo>
                <a:lnTo>
                  <a:pt x="73150" y="6450"/>
                </a:lnTo>
                <a:cubicBezTo>
                  <a:pt x="80750" y="11050"/>
                  <a:pt x="86717" y="17033"/>
                  <a:pt x="91050" y="24400"/>
                </a:cubicBezTo>
                <a:lnTo>
                  <a:pt x="91050" y="24400"/>
                </a:lnTo>
                <a:cubicBezTo>
                  <a:pt x="95217" y="31733"/>
                  <a:pt x="97367" y="39850"/>
                  <a:pt x="97500" y="48750"/>
                </a:cubicBezTo>
                <a:lnTo>
                  <a:pt x="97500" y="48750"/>
                </a:lnTo>
                <a:cubicBezTo>
                  <a:pt x="97367" y="57650"/>
                  <a:pt x="95217" y="65783"/>
                  <a:pt x="91050" y="73150"/>
                </a:cubicBezTo>
                <a:lnTo>
                  <a:pt x="91050" y="73150"/>
                </a:lnTo>
                <a:cubicBezTo>
                  <a:pt x="86717" y="80483"/>
                  <a:pt x="80750" y="86450"/>
                  <a:pt x="73150" y="91050"/>
                </a:cubicBezTo>
                <a:lnTo>
                  <a:pt x="73150" y="91050"/>
                </a:lnTo>
                <a:cubicBezTo>
                  <a:pt x="65383" y="95350"/>
                  <a:pt x="57250" y="97500"/>
                  <a:pt x="48750" y="97500"/>
                </a:cubicBezTo>
                <a:lnTo>
                  <a:pt x="48750" y="97500"/>
                </a:lnTo>
                <a:cubicBezTo>
                  <a:pt x="40250" y="97500"/>
                  <a:pt x="32133" y="95350"/>
                  <a:pt x="24400" y="91050"/>
                </a:cubicBezTo>
                <a:lnTo>
                  <a:pt x="24400" y="91050"/>
                </a:lnTo>
                <a:cubicBezTo>
                  <a:pt x="16767" y="86450"/>
                  <a:pt x="10783" y="80483"/>
                  <a:pt x="6450" y="73150"/>
                </a:cubicBezTo>
                <a:lnTo>
                  <a:pt x="6450" y="73150"/>
                </a:lnTo>
                <a:cubicBezTo>
                  <a:pt x="2283" y="65783"/>
                  <a:pt x="133" y="57650"/>
                  <a:pt x="0" y="48750"/>
                </a:cubicBezTo>
                <a:lnTo>
                  <a:pt x="0" y="48750"/>
                </a:lnTo>
                <a:moveTo>
                  <a:pt x="48750" y="64000"/>
                </a:moveTo>
                <a:lnTo>
                  <a:pt x="48750" y="64000"/>
                </a:lnTo>
                <a:cubicBezTo>
                  <a:pt x="54450" y="63867"/>
                  <a:pt x="58833" y="61317"/>
                  <a:pt x="61900" y="56350"/>
                </a:cubicBezTo>
                <a:lnTo>
                  <a:pt x="61900" y="56350"/>
                </a:lnTo>
                <a:cubicBezTo>
                  <a:pt x="64700" y="51283"/>
                  <a:pt x="64700" y="46217"/>
                  <a:pt x="61900" y="41150"/>
                </a:cubicBezTo>
                <a:lnTo>
                  <a:pt x="61900" y="41150"/>
                </a:lnTo>
                <a:cubicBezTo>
                  <a:pt x="58833" y="36183"/>
                  <a:pt x="54450" y="33633"/>
                  <a:pt x="48750" y="33500"/>
                </a:cubicBezTo>
                <a:lnTo>
                  <a:pt x="48750" y="33500"/>
                </a:lnTo>
                <a:cubicBezTo>
                  <a:pt x="43050" y="33633"/>
                  <a:pt x="38667" y="36183"/>
                  <a:pt x="35600" y="41150"/>
                </a:cubicBezTo>
                <a:lnTo>
                  <a:pt x="35600" y="41150"/>
                </a:lnTo>
                <a:cubicBezTo>
                  <a:pt x="32800" y="46217"/>
                  <a:pt x="32800" y="51283"/>
                  <a:pt x="35600" y="56350"/>
                </a:cubicBezTo>
                <a:lnTo>
                  <a:pt x="35600" y="56350"/>
                </a:lnTo>
                <a:cubicBezTo>
                  <a:pt x="38667" y="61317"/>
                  <a:pt x="43050" y="63867"/>
                  <a:pt x="48750" y="64000"/>
                </a:cubicBezTo>
                <a:lnTo>
                  <a:pt x="48750" y="64000"/>
                </a:lnTo>
                <a:moveTo>
                  <a:pt x="48750" y="21350"/>
                </a:moveTo>
                <a:lnTo>
                  <a:pt x="48750" y="21350"/>
                </a:lnTo>
                <a:cubicBezTo>
                  <a:pt x="53717" y="21350"/>
                  <a:pt x="58283" y="22550"/>
                  <a:pt x="62450" y="24950"/>
                </a:cubicBezTo>
                <a:lnTo>
                  <a:pt x="62450" y="24950"/>
                </a:lnTo>
                <a:lnTo>
                  <a:pt x="62450" y="24950"/>
                </a:lnTo>
                <a:cubicBezTo>
                  <a:pt x="66650" y="27350"/>
                  <a:pt x="70017" y="30717"/>
                  <a:pt x="72550" y="35050"/>
                </a:cubicBezTo>
                <a:lnTo>
                  <a:pt x="72550" y="35050"/>
                </a:lnTo>
                <a:cubicBezTo>
                  <a:pt x="74950" y="39350"/>
                  <a:pt x="76150" y="43917"/>
                  <a:pt x="76150" y="48750"/>
                </a:cubicBezTo>
                <a:lnTo>
                  <a:pt x="76150" y="48750"/>
                </a:lnTo>
                <a:cubicBezTo>
                  <a:pt x="76150" y="53583"/>
                  <a:pt x="74950" y="58150"/>
                  <a:pt x="72550" y="62450"/>
                </a:cubicBezTo>
                <a:lnTo>
                  <a:pt x="72550" y="62450"/>
                </a:lnTo>
                <a:cubicBezTo>
                  <a:pt x="70017" y="66783"/>
                  <a:pt x="66650" y="70150"/>
                  <a:pt x="62450" y="72550"/>
                </a:cubicBezTo>
                <a:lnTo>
                  <a:pt x="62450" y="72550"/>
                </a:lnTo>
                <a:cubicBezTo>
                  <a:pt x="58283" y="74950"/>
                  <a:pt x="53717" y="76150"/>
                  <a:pt x="48750" y="76150"/>
                </a:cubicBezTo>
                <a:lnTo>
                  <a:pt x="48750" y="76150"/>
                </a:lnTo>
                <a:cubicBezTo>
                  <a:pt x="43783" y="76150"/>
                  <a:pt x="39217" y="74950"/>
                  <a:pt x="35050" y="72550"/>
                </a:cubicBezTo>
                <a:lnTo>
                  <a:pt x="35050" y="72550"/>
                </a:lnTo>
                <a:cubicBezTo>
                  <a:pt x="30850" y="70150"/>
                  <a:pt x="27483" y="66783"/>
                  <a:pt x="24950" y="62450"/>
                </a:cubicBezTo>
                <a:lnTo>
                  <a:pt x="24950" y="62450"/>
                </a:lnTo>
                <a:cubicBezTo>
                  <a:pt x="22550" y="58150"/>
                  <a:pt x="21350" y="53583"/>
                  <a:pt x="21350" y="48750"/>
                </a:cubicBezTo>
                <a:lnTo>
                  <a:pt x="21350" y="48750"/>
                </a:lnTo>
                <a:cubicBezTo>
                  <a:pt x="21350" y="43917"/>
                  <a:pt x="22550" y="39350"/>
                  <a:pt x="24950" y="35050"/>
                </a:cubicBezTo>
                <a:lnTo>
                  <a:pt x="24950" y="35050"/>
                </a:lnTo>
                <a:cubicBezTo>
                  <a:pt x="27483" y="30717"/>
                  <a:pt x="30850" y="27350"/>
                  <a:pt x="35050" y="24950"/>
                </a:cubicBezTo>
                <a:lnTo>
                  <a:pt x="35050" y="24950"/>
                </a:lnTo>
                <a:cubicBezTo>
                  <a:pt x="39217" y="22550"/>
                  <a:pt x="43783" y="21350"/>
                  <a:pt x="48750" y="21350"/>
                </a:cubicBezTo>
                <a:lnTo>
                  <a:pt x="48750" y="21350"/>
                </a:lnTo>
                <a:moveTo>
                  <a:pt x="42650" y="48750"/>
                </a:moveTo>
                <a:lnTo>
                  <a:pt x="42650" y="48750"/>
                </a:lnTo>
                <a:cubicBezTo>
                  <a:pt x="42650" y="46983"/>
                  <a:pt x="43217" y="45517"/>
                  <a:pt x="44350" y="44350"/>
                </a:cubicBezTo>
                <a:lnTo>
                  <a:pt x="44350" y="44350"/>
                </a:lnTo>
                <a:lnTo>
                  <a:pt x="44350" y="44350"/>
                </a:lnTo>
                <a:cubicBezTo>
                  <a:pt x="45517" y="43217"/>
                  <a:pt x="46983" y="42650"/>
                  <a:pt x="48750" y="42650"/>
                </a:cubicBezTo>
                <a:lnTo>
                  <a:pt x="48750" y="42650"/>
                </a:lnTo>
                <a:cubicBezTo>
                  <a:pt x="50517" y="42650"/>
                  <a:pt x="51983" y="43217"/>
                  <a:pt x="53150" y="44350"/>
                </a:cubicBezTo>
                <a:lnTo>
                  <a:pt x="53150" y="44350"/>
                </a:lnTo>
                <a:cubicBezTo>
                  <a:pt x="54283" y="45517"/>
                  <a:pt x="54850" y="46983"/>
                  <a:pt x="54850" y="48750"/>
                </a:cubicBezTo>
                <a:lnTo>
                  <a:pt x="54850" y="48750"/>
                </a:lnTo>
                <a:cubicBezTo>
                  <a:pt x="54850" y="50517"/>
                  <a:pt x="54283" y="51983"/>
                  <a:pt x="53150" y="53150"/>
                </a:cubicBezTo>
                <a:lnTo>
                  <a:pt x="53150" y="53150"/>
                </a:lnTo>
                <a:cubicBezTo>
                  <a:pt x="51983" y="54283"/>
                  <a:pt x="50517" y="54850"/>
                  <a:pt x="48750" y="54850"/>
                </a:cubicBezTo>
                <a:lnTo>
                  <a:pt x="48750" y="54850"/>
                </a:lnTo>
                <a:cubicBezTo>
                  <a:pt x="46983" y="54850"/>
                  <a:pt x="45517" y="54283"/>
                  <a:pt x="44350" y="53150"/>
                </a:cubicBezTo>
                <a:lnTo>
                  <a:pt x="44350" y="53150"/>
                </a:lnTo>
                <a:cubicBezTo>
                  <a:pt x="43217" y="51983"/>
                  <a:pt x="42650" y="50517"/>
                  <a:pt x="42650" y="48750"/>
                </a:cubicBezTo>
                <a:lnTo>
                  <a:pt x="42650" y="4875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9601-5"/>
          <p:cNvSpPr/>
          <p:nvPr/>
        </p:nvSpPr>
        <p:spPr>
          <a:xfrm>
            <a:off x="514350" y="3518074"/>
            <a:ext cx="8229600" cy="3500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94" y="0"/>
                </a:moveTo>
                <a:lnTo>
                  <a:pt x="99306" y="0"/>
                </a:lnTo>
                <a:lnTo>
                  <a:pt x="99374" y="81"/>
                </a:lnTo>
                <a:lnTo>
                  <a:pt x="99441" y="324"/>
                </a:lnTo>
                <a:lnTo>
                  <a:pt x="99507" y="703"/>
                </a:lnTo>
                <a:lnTo>
                  <a:pt x="99572" y="1243"/>
                </a:lnTo>
                <a:lnTo>
                  <a:pt x="99633" y="1919"/>
                </a:lnTo>
                <a:lnTo>
                  <a:pt x="99691" y="2730"/>
                </a:lnTo>
                <a:lnTo>
                  <a:pt x="99747" y="3676"/>
                </a:lnTo>
                <a:lnTo>
                  <a:pt x="99796" y="4757"/>
                </a:lnTo>
                <a:lnTo>
                  <a:pt x="99843" y="5919"/>
                </a:lnTo>
                <a:lnTo>
                  <a:pt x="99883" y="7216"/>
                </a:lnTo>
                <a:lnTo>
                  <a:pt x="99918" y="8568"/>
                </a:lnTo>
                <a:lnTo>
                  <a:pt x="99947" y="10000"/>
                </a:lnTo>
                <a:lnTo>
                  <a:pt x="99970" y="11514"/>
                </a:lnTo>
                <a:lnTo>
                  <a:pt x="99986" y="13054"/>
                </a:lnTo>
                <a:lnTo>
                  <a:pt x="99997" y="14622"/>
                </a:lnTo>
                <a:lnTo>
                  <a:pt x="100000" y="16216"/>
                </a:lnTo>
                <a:lnTo>
                  <a:pt x="100000" y="83784"/>
                </a:lnTo>
                <a:lnTo>
                  <a:pt x="99997" y="85378"/>
                </a:lnTo>
                <a:lnTo>
                  <a:pt x="99986" y="86946"/>
                </a:lnTo>
                <a:lnTo>
                  <a:pt x="99970" y="88486"/>
                </a:lnTo>
                <a:lnTo>
                  <a:pt x="99947" y="90000"/>
                </a:lnTo>
                <a:lnTo>
                  <a:pt x="99918" y="91432"/>
                </a:lnTo>
                <a:lnTo>
                  <a:pt x="99883" y="92784"/>
                </a:lnTo>
                <a:lnTo>
                  <a:pt x="99843" y="94081"/>
                </a:lnTo>
                <a:lnTo>
                  <a:pt x="99796" y="95243"/>
                </a:lnTo>
                <a:lnTo>
                  <a:pt x="99747" y="96324"/>
                </a:lnTo>
                <a:lnTo>
                  <a:pt x="99691" y="97270"/>
                </a:lnTo>
                <a:lnTo>
                  <a:pt x="99633" y="98081"/>
                </a:lnTo>
                <a:lnTo>
                  <a:pt x="99572" y="98757"/>
                </a:lnTo>
                <a:lnTo>
                  <a:pt x="99507" y="99297"/>
                </a:lnTo>
                <a:lnTo>
                  <a:pt x="99441" y="99676"/>
                </a:lnTo>
                <a:lnTo>
                  <a:pt x="99374" y="99919"/>
                </a:lnTo>
                <a:lnTo>
                  <a:pt x="99306" y="100000"/>
                </a:lnTo>
                <a:lnTo>
                  <a:pt x="694" y="100000"/>
                </a:lnTo>
                <a:lnTo>
                  <a:pt x="626" y="99919"/>
                </a:lnTo>
                <a:lnTo>
                  <a:pt x="559" y="99676"/>
                </a:lnTo>
                <a:lnTo>
                  <a:pt x="493" y="99297"/>
                </a:lnTo>
                <a:lnTo>
                  <a:pt x="428" y="98757"/>
                </a:lnTo>
                <a:lnTo>
                  <a:pt x="367" y="98081"/>
                </a:lnTo>
                <a:lnTo>
                  <a:pt x="309" y="97270"/>
                </a:lnTo>
                <a:lnTo>
                  <a:pt x="253" y="96324"/>
                </a:lnTo>
                <a:lnTo>
                  <a:pt x="204" y="95243"/>
                </a:lnTo>
                <a:lnTo>
                  <a:pt x="157" y="94081"/>
                </a:lnTo>
                <a:lnTo>
                  <a:pt x="117" y="92784"/>
                </a:lnTo>
                <a:lnTo>
                  <a:pt x="82" y="91432"/>
                </a:lnTo>
                <a:lnTo>
                  <a:pt x="53" y="90000"/>
                </a:lnTo>
                <a:lnTo>
                  <a:pt x="30" y="88486"/>
                </a:lnTo>
                <a:lnTo>
                  <a:pt x="14" y="86946"/>
                </a:lnTo>
                <a:lnTo>
                  <a:pt x="3" y="85378"/>
                </a:lnTo>
                <a:lnTo>
                  <a:pt x="0" y="83784"/>
                </a:lnTo>
                <a:lnTo>
                  <a:pt x="0" y="16216"/>
                </a:lnTo>
                <a:lnTo>
                  <a:pt x="3" y="14622"/>
                </a:lnTo>
                <a:lnTo>
                  <a:pt x="14" y="13054"/>
                </a:lnTo>
                <a:lnTo>
                  <a:pt x="30" y="11514"/>
                </a:lnTo>
                <a:lnTo>
                  <a:pt x="53" y="10000"/>
                </a:lnTo>
                <a:lnTo>
                  <a:pt x="82" y="8568"/>
                </a:lnTo>
                <a:lnTo>
                  <a:pt x="117" y="7216"/>
                </a:lnTo>
                <a:lnTo>
                  <a:pt x="157" y="5919"/>
                </a:lnTo>
                <a:lnTo>
                  <a:pt x="204" y="4757"/>
                </a:lnTo>
                <a:lnTo>
                  <a:pt x="253" y="3676"/>
                </a:lnTo>
                <a:lnTo>
                  <a:pt x="309" y="2730"/>
                </a:lnTo>
                <a:lnTo>
                  <a:pt x="367" y="1919"/>
                </a:lnTo>
                <a:lnTo>
                  <a:pt x="428" y="1243"/>
                </a:lnTo>
                <a:lnTo>
                  <a:pt x="493" y="703"/>
                </a:lnTo>
                <a:lnTo>
                  <a:pt x="559" y="324"/>
                </a:lnTo>
                <a:lnTo>
                  <a:pt x="626" y="81"/>
                </a:lnTo>
                <a:lnTo>
                  <a:pt x="694" y="0"/>
                </a:lnTo>
                <a:close/>
              </a:path>
            </a:pathLst>
          </a:custGeom>
          <a:solidFill>
            <a:srgbClr val="FDF2E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39479601-6"/>
          <p:cNvSpPr/>
          <p:nvPr/>
        </p:nvSpPr>
        <p:spPr>
          <a:xfrm>
            <a:off x="514350" y="3518074"/>
            <a:ext cx="57150" cy="3500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79"/>
                </a:lnTo>
                <a:lnTo>
                  <a:pt x="80491" y="314"/>
                </a:lnTo>
                <a:lnTo>
                  <a:pt x="70972" y="703"/>
                </a:lnTo>
                <a:lnTo>
                  <a:pt x="61732" y="1243"/>
                </a:lnTo>
                <a:lnTo>
                  <a:pt x="52860" y="1928"/>
                </a:lnTo>
                <a:lnTo>
                  <a:pt x="44443" y="2752"/>
                </a:lnTo>
                <a:lnTo>
                  <a:pt x="36561" y="3706"/>
                </a:lnTo>
                <a:lnTo>
                  <a:pt x="29289" y="4782"/>
                </a:lnTo>
                <a:lnTo>
                  <a:pt x="22699" y="5969"/>
                </a:lnTo>
                <a:lnTo>
                  <a:pt x="16853" y="7256"/>
                </a:lnTo>
                <a:lnTo>
                  <a:pt x="11808" y="8630"/>
                </a:lnTo>
                <a:lnTo>
                  <a:pt x="7612" y="10079"/>
                </a:lnTo>
                <a:lnTo>
                  <a:pt x="4306" y="11587"/>
                </a:lnTo>
                <a:lnTo>
                  <a:pt x="1921" y="13141"/>
                </a:lnTo>
                <a:lnTo>
                  <a:pt x="482" y="14726"/>
                </a:lnTo>
                <a:lnTo>
                  <a:pt x="0" y="16327"/>
                </a:lnTo>
                <a:lnTo>
                  <a:pt x="0" y="83673"/>
                </a:lnTo>
                <a:lnTo>
                  <a:pt x="482" y="85274"/>
                </a:lnTo>
                <a:lnTo>
                  <a:pt x="1921" y="86859"/>
                </a:lnTo>
                <a:lnTo>
                  <a:pt x="4306" y="88413"/>
                </a:lnTo>
                <a:lnTo>
                  <a:pt x="7612" y="89921"/>
                </a:lnTo>
                <a:lnTo>
                  <a:pt x="11808" y="91370"/>
                </a:lnTo>
                <a:lnTo>
                  <a:pt x="16853" y="92744"/>
                </a:lnTo>
                <a:lnTo>
                  <a:pt x="22699" y="94031"/>
                </a:lnTo>
                <a:lnTo>
                  <a:pt x="29289" y="95218"/>
                </a:lnTo>
                <a:lnTo>
                  <a:pt x="36561" y="96294"/>
                </a:lnTo>
                <a:lnTo>
                  <a:pt x="44443" y="97248"/>
                </a:lnTo>
                <a:lnTo>
                  <a:pt x="52860" y="98072"/>
                </a:lnTo>
                <a:lnTo>
                  <a:pt x="61732" y="98757"/>
                </a:lnTo>
                <a:lnTo>
                  <a:pt x="70972" y="99297"/>
                </a:lnTo>
                <a:lnTo>
                  <a:pt x="80491" y="99686"/>
                </a:lnTo>
                <a:lnTo>
                  <a:pt x="90198" y="99921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21"/>
                </a:lnTo>
                <a:lnTo>
                  <a:pt x="95123" y="99686"/>
                </a:lnTo>
                <a:lnTo>
                  <a:pt x="92743" y="99297"/>
                </a:lnTo>
                <a:lnTo>
                  <a:pt x="90433" y="98757"/>
                </a:lnTo>
                <a:lnTo>
                  <a:pt x="88215" y="98072"/>
                </a:lnTo>
                <a:lnTo>
                  <a:pt x="86111" y="97248"/>
                </a:lnTo>
                <a:lnTo>
                  <a:pt x="84140" y="96294"/>
                </a:lnTo>
                <a:lnTo>
                  <a:pt x="82322" y="95218"/>
                </a:lnTo>
                <a:lnTo>
                  <a:pt x="80675" y="94031"/>
                </a:lnTo>
                <a:lnTo>
                  <a:pt x="79213" y="92744"/>
                </a:lnTo>
                <a:lnTo>
                  <a:pt x="77952" y="91370"/>
                </a:lnTo>
                <a:lnTo>
                  <a:pt x="76903" y="89921"/>
                </a:lnTo>
                <a:lnTo>
                  <a:pt x="76076" y="88413"/>
                </a:lnTo>
                <a:lnTo>
                  <a:pt x="75480" y="86859"/>
                </a:lnTo>
                <a:lnTo>
                  <a:pt x="75120" y="85274"/>
                </a:lnTo>
                <a:lnTo>
                  <a:pt x="75000" y="83673"/>
                </a:lnTo>
                <a:lnTo>
                  <a:pt x="75000" y="16327"/>
                </a:lnTo>
                <a:lnTo>
                  <a:pt x="75120" y="14726"/>
                </a:lnTo>
                <a:lnTo>
                  <a:pt x="75480" y="13141"/>
                </a:lnTo>
                <a:lnTo>
                  <a:pt x="76076" y="11587"/>
                </a:lnTo>
                <a:lnTo>
                  <a:pt x="76903" y="10079"/>
                </a:lnTo>
                <a:lnTo>
                  <a:pt x="77952" y="8630"/>
                </a:lnTo>
                <a:lnTo>
                  <a:pt x="79213" y="7256"/>
                </a:lnTo>
                <a:lnTo>
                  <a:pt x="80675" y="5969"/>
                </a:lnTo>
                <a:lnTo>
                  <a:pt x="82322" y="4782"/>
                </a:lnTo>
                <a:lnTo>
                  <a:pt x="84140" y="3706"/>
                </a:lnTo>
                <a:lnTo>
                  <a:pt x="86111" y="2752"/>
                </a:lnTo>
                <a:lnTo>
                  <a:pt x="88215" y="1928"/>
                </a:lnTo>
                <a:lnTo>
                  <a:pt x="90433" y="1243"/>
                </a:lnTo>
                <a:lnTo>
                  <a:pt x="92743" y="703"/>
                </a:lnTo>
                <a:lnTo>
                  <a:pt x="95123" y="314"/>
                </a:lnTo>
                <a:lnTo>
                  <a:pt x="97550" y="79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39479694-23"/>
          <p:cNvSpPr/>
          <p:nvPr/>
        </p:nvSpPr>
        <p:spPr>
          <a:xfrm>
            <a:off x="700088" y="3607371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26"/>
                  <a:pt x="88667" y="82815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185"/>
                  <a:pt x="82556" y="11074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074"/>
                  <a:pt x="11333" y="17185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815"/>
                  <a:pt x="17444" y="88926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52" y="25259"/>
                  <a:pt x="54407" y="26815"/>
                  <a:pt x="54667" y="29667"/>
                </a:cubicBezTo>
                <a:lnTo>
                  <a:pt x="54667" y="29667"/>
                </a:lnTo>
                <a:lnTo>
                  <a:pt x="54667" y="51556"/>
                </a:lnTo>
                <a:cubicBezTo>
                  <a:pt x="54407" y="54407"/>
                  <a:pt x="52852" y="55981"/>
                  <a:pt x="50000" y="56278"/>
                </a:cubicBezTo>
                <a:lnTo>
                  <a:pt x="50000" y="56278"/>
                </a:lnTo>
                <a:cubicBezTo>
                  <a:pt x="47148" y="55981"/>
                  <a:pt x="45593" y="54407"/>
                  <a:pt x="45333" y="51556"/>
                </a:cubicBezTo>
                <a:lnTo>
                  <a:pt x="45333" y="51556"/>
                </a:lnTo>
                <a:lnTo>
                  <a:pt x="45333" y="29667"/>
                </a:lnTo>
                <a:cubicBezTo>
                  <a:pt x="45593" y="26815"/>
                  <a:pt x="47148" y="25259"/>
                  <a:pt x="50000" y="25000"/>
                </a:cubicBezTo>
                <a:lnTo>
                  <a:pt x="50000" y="25000"/>
                </a:lnTo>
                <a:moveTo>
                  <a:pt x="43778" y="68778"/>
                </a:moveTo>
                <a:lnTo>
                  <a:pt x="43778" y="68778"/>
                </a:lnTo>
                <a:cubicBezTo>
                  <a:pt x="43778" y="66926"/>
                  <a:pt x="44352" y="65426"/>
                  <a:pt x="45500" y="64278"/>
                </a:cubicBezTo>
                <a:lnTo>
                  <a:pt x="45500" y="64278"/>
                </a:lnTo>
                <a:lnTo>
                  <a:pt x="45500" y="64278"/>
                </a:lnTo>
                <a:cubicBezTo>
                  <a:pt x="46685" y="63093"/>
                  <a:pt x="48185" y="62500"/>
                  <a:pt x="50000" y="62500"/>
                </a:cubicBezTo>
                <a:lnTo>
                  <a:pt x="50000" y="62500"/>
                </a:lnTo>
                <a:cubicBezTo>
                  <a:pt x="51815" y="62500"/>
                  <a:pt x="53315" y="63093"/>
                  <a:pt x="54500" y="64278"/>
                </a:cubicBezTo>
                <a:lnTo>
                  <a:pt x="54500" y="64278"/>
                </a:lnTo>
                <a:cubicBezTo>
                  <a:pt x="55685" y="65426"/>
                  <a:pt x="56278" y="66926"/>
                  <a:pt x="56278" y="68778"/>
                </a:cubicBezTo>
                <a:lnTo>
                  <a:pt x="56278" y="68778"/>
                </a:lnTo>
                <a:cubicBezTo>
                  <a:pt x="56278" y="70593"/>
                  <a:pt x="55685" y="72074"/>
                  <a:pt x="54500" y="73222"/>
                </a:cubicBezTo>
                <a:lnTo>
                  <a:pt x="54500" y="73222"/>
                </a:lnTo>
                <a:cubicBezTo>
                  <a:pt x="53315" y="74407"/>
                  <a:pt x="51815" y="75000"/>
                  <a:pt x="50000" y="75000"/>
                </a:cubicBezTo>
                <a:lnTo>
                  <a:pt x="50000" y="75000"/>
                </a:lnTo>
                <a:cubicBezTo>
                  <a:pt x="48185" y="75000"/>
                  <a:pt x="46685" y="74407"/>
                  <a:pt x="45500" y="73222"/>
                </a:cubicBezTo>
                <a:lnTo>
                  <a:pt x="45500" y="73222"/>
                </a:lnTo>
                <a:cubicBezTo>
                  <a:pt x="44352" y="72074"/>
                  <a:pt x="43778" y="70593"/>
                  <a:pt x="43778" y="68778"/>
                </a:cubicBezTo>
                <a:lnTo>
                  <a:pt x="43778" y="68778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39479598-4"/>
          <p:cNvSpPr/>
          <p:nvPr/>
        </p:nvSpPr>
        <p:spPr>
          <a:xfrm>
            <a:off x="8190309" y="4889897"/>
            <a:ext cx="553641" cy="164306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39479596-1"/>
          <p:cNvSpPr txBox="1"/>
          <p:nvPr/>
        </p:nvSpPr>
        <p:spPr>
          <a:xfrm>
            <a:off x="781685" y="411480"/>
            <a:ext cx="3997325" cy="8153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“双随机、一公开”下八大重点稽查行业</a:t>
            </a:r>
          </a:p>
        </p:txBody>
      </p:sp>
      <p:sp>
        <p:nvSpPr>
          <p:cNvPr id="9" name="el-1786839479605-7"/>
          <p:cNvSpPr txBox="1"/>
          <p:nvPr/>
        </p:nvSpPr>
        <p:spPr>
          <a:xfrm>
            <a:off x="957263" y="3589511"/>
            <a:ext cx="382192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温馨提示：身处上述行业，务必 </a:t>
            </a:r>
            <a:r>
              <a:rPr sz="123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全面自查、主动整改</a:t>
            </a:r>
          </a:p>
        </p:txBody>
      </p:sp>
      <p:sp>
        <p:nvSpPr>
          <p:cNvPr id="12" name="el-1786839479607-8"/>
          <p:cNvSpPr/>
          <p:nvPr/>
        </p:nvSpPr>
        <p:spPr>
          <a:xfrm>
            <a:off x="514350" y="1432433"/>
            <a:ext cx="1982391" cy="1015640"/>
          </a:xfrm>
          <a:prstGeom prst="roundRect">
            <a:avLst>
              <a:gd name="adj" fmla="val 11254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839479609-9"/>
          <p:cNvSpPr/>
          <p:nvPr/>
        </p:nvSpPr>
        <p:spPr>
          <a:xfrm>
            <a:off x="2596753" y="1432433"/>
            <a:ext cx="1982391" cy="1015640"/>
          </a:xfrm>
          <a:prstGeom prst="roundRect">
            <a:avLst>
              <a:gd name="adj" fmla="val 11254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839479610-10"/>
          <p:cNvSpPr/>
          <p:nvPr/>
        </p:nvSpPr>
        <p:spPr>
          <a:xfrm>
            <a:off x="4679156" y="1432433"/>
            <a:ext cx="1982391" cy="1015640"/>
          </a:xfrm>
          <a:prstGeom prst="roundRect">
            <a:avLst>
              <a:gd name="adj" fmla="val 11254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39479611-11"/>
          <p:cNvSpPr/>
          <p:nvPr/>
        </p:nvSpPr>
        <p:spPr>
          <a:xfrm>
            <a:off x="6761559" y="1432433"/>
            <a:ext cx="1982391" cy="1015640"/>
          </a:xfrm>
          <a:prstGeom prst="roundRect">
            <a:avLst>
              <a:gd name="adj" fmla="val 11254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el-1786839479612-12"/>
          <p:cNvSpPr/>
          <p:nvPr/>
        </p:nvSpPr>
        <p:spPr>
          <a:xfrm>
            <a:off x="514350" y="2548086"/>
            <a:ext cx="1982391" cy="855687"/>
          </a:xfrm>
          <a:prstGeom prst="roundRect">
            <a:avLst>
              <a:gd name="adj" fmla="val 1335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l-1786839479614-13"/>
          <p:cNvSpPr/>
          <p:nvPr/>
        </p:nvSpPr>
        <p:spPr>
          <a:xfrm>
            <a:off x="2596753" y="2548086"/>
            <a:ext cx="1982391" cy="855687"/>
          </a:xfrm>
          <a:prstGeom prst="roundRect">
            <a:avLst>
              <a:gd name="adj" fmla="val 1335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el-1786839479615-14"/>
          <p:cNvSpPr/>
          <p:nvPr/>
        </p:nvSpPr>
        <p:spPr>
          <a:xfrm>
            <a:off x="4679156" y="2548086"/>
            <a:ext cx="1982391" cy="855687"/>
          </a:xfrm>
          <a:prstGeom prst="roundRect">
            <a:avLst>
              <a:gd name="adj" fmla="val 1335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l-1786839479616-15"/>
          <p:cNvSpPr/>
          <p:nvPr/>
        </p:nvSpPr>
        <p:spPr>
          <a:xfrm>
            <a:off x="6761559" y="2548086"/>
            <a:ext cx="1982391" cy="855687"/>
          </a:xfrm>
          <a:prstGeom prst="roundRect">
            <a:avLst>
              <a:gd name="adj" fmla="val 1335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el-1786839479631-32"/>
          <p:cNvSpPr txBox="1"/>
          <p:nvPr/>
        </p:nvSpPr>
        <p:spPr>
          <a:xfrm>
            <a:off x="621506" y="1553877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</a:p>
        </p:txBody>
      </p:sp>
      <p:sp>
        <p:nvSpPr>
          <p:cNvPr id="21" name="el-1786839479632-33"/>
          <p:cNvSpPr txBox="1"/>
          <p:nvPr/>
        </p:nvSpPr>
        <p:spPr>
          <a:xfrm>
            <a:off x="911163" y="1561021"/>
            <a:ext cx="95726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成品油及石化</a:t>
            </a:r>
          </a:p>
        </p:txBody>
      </p:sp>
      <p:sp>
        <p:nvSpPr>
          <p:cNvPr id="22" name="el-1786839479621-16"/>
          <p:cNvSpPr txBox="1"/>
          <p:nvPr/>
        </p:nvSpPr>
        <p:spPr>
          <a:xfrm>
            <a:off x="621506" y="1811052"/>
            <a:ext cx="202268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3904户</a:t>
            </a:r>
          </a:p>
        </p:txBody>
      </p:sp>
      <p:sp>
        <p:nvSpPr>
          <p:cNvPr id="23" name="el-1786839479621-17"/>
          <p:cNvSpPr txBox="1"/>
          <p:nvPr/>
        </p:nvSpPr>
        <p:spPr>
          <a:xfrm>
            <a:off x="621506" y="2021012"/>
            <a:ext cx="1768078" cy="3199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26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2026年前11个月查处高风险加油站</a:t>
            </a:r>
          </a:p>
        </p:txBody>
      </p:sp>
      <p:sp>
        <p:nvSpPr>
          <p:cNvPr id="24" name="el-1786839479632-34"/>
          <p:cNvSpPr txBox="1"/>
          <p:nvPr/>
        </p:nvSpPr>
        <p:spPr>
          <a:xfrm>
            <a:off x="2703909" y="1553877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</a:p>
        </p:txBody>
      </p:sp>
      <p:sp>
        <p:nvSpPr>
          <p:cNvPr id="25" name="el-1786839479632-35"/>
          <p:cNvSpPr txBox="1"/>
          <p:nvPr/>
        </p:nvSpPr>
        <p:spPr>
          <a:xfrm>
            <a:off x="2993566" y="1561021"/>
            <a:ext cx="1183764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文娱/直播/网红</a:t>
            </a:r>
          </a:p>
        </p:txBody>
      </p:sp>
      <p:sp>
        <p:nvSpPr>
          <p:cNvPr id="26" name="el-1786839479622-18"/>
          <p:cNvSpPr txBox="1"/>
          <p:nvPr/>
        </p:nvSpPr>
        <p:spPr>
          <a:xfrm>
            <a:off x="2703909" y="1811052"/>
            <a:ext cx="202268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1818名</a:t>
            </a:r>
          </a:p>
        </p:txBody>
      </p:sp>
      <p:sp>
        <p:nvSpPr>
          <p:cNvPr id="27" name="el-1786839479622-19"/>
          <p:cNvSpPr txBox="1"/>
          <p:nvPr/>
        </p:nvSpPr>
        <p:spPr>
          <a:xfrm>
            <a:off x="2703909" y="2021012"/>
            <a:ext cx="1921240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已查处“双高”人员，重点监管</a:t>
            </a:r>
          </a:p>
        </p:txBody>
      </p:sp>
      <p:sp>
        <p:nvSpPr>
          <p:cNvPr id="28" name="el-1786839479632-36"/>
          <p:cNvSpPr txBox="1"/>
          <p:nvPr/>
        </p:nvSpPr>
        <p:spPr>
          <a:xfrm>
            <a:off x="4786313" y="1553877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</a:p>
        </p:txBody>
      </p:sp>
      <p:sp>
        <p:nvSpPr>
          <p:cNvPr id="29" name="el-1786839479633-37"/>
          <p:cNvSpPr txBox="1"/>
          <p:nvPr/>
        </p:nvSpPr>
        <p:spPr>
          <a:xfrm>
            <a:off x="5075969" y="1561021"/>
            <a:ext cx="95726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医药医疗器械</a:t>
            </a:r>
          </a:p>
        </p:txBody>
      </p:sp>
      <p:sp>
        <p:nvSpPr>
          <p:cNvPr id="30" name="el-1786839479622-20"/>
          <p:cNvSpPr txBox="1"/>
          <p:nvPr/>
        </p:nvSpPr>
        <p:spPr>
          <a:xfrm>
            <a:off x="4786313" y="1811052"/>
            <a:ext cx="1858089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高毛利区间</a:t>
            </a:r>
          </a:p>
        </p:txBody>
      </p:sp>
      <p:sp>
        <p:nvSpPr>
          <p:cNvPr id="31" name="el-1786839479623-21"/>
          <p:cNvSpPr txBox="1"/>
          <p:nvPr/>
        </p:nvSpPr>
        <p:spPr>
          <a:xfrm>
            <a:off x="4786313" y="2021012"/>
            <a:ext cx="1848088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强票据依赖，费用合规风险高</a:t>
            </a:r>
          </a:p>
        </p:txBody>
      </p:sp>
      <p:sp>
        <p:nvSpPr>
          <p:cNvPr id="32" name="el-1786839479633-38"/>
          <p:cNvSpPr txBox="1"/>
          <p:nvPr/>
        </p:nvSpPr>
        <p:spPr>
          <a:xfrm>
            <a:off x="6868716" y="1553877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</a:p>
        </p:txBody>
      </p:sp>
      <p:sp>
        <p:nvSpPr>
          <p:cNvPr id="33" name="el-1786839479633-39"/>
          <p:cNvSpPr txBox="1"/>
          <p:nvPr/>
        </p:nvSpPr>
        <p:spPr>
          <a:xfrm>
            <a:off x="7158372" y="1561021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房地产与建筑劳务</a:t>
            </a:r>
          </a:p>
        </p:txBody>
      </p:sp>
      <p:sp>
        <p:nvSpPr>
          <p:cNvPr id="34" name="el-1786839479623-22"/>
          <p:cNvSpPr txBox="1"/>
          <p:nvPr/>
        </p:nvSpPr>
        <p:spPr>
          <a:xfrm>
            <a:off x="6868716" y="1811052"/>
            <a:ext cx="1858089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灵活用工</a:t>
            </a:r>
          </a:p>
        </p:txBody>
      </p:sp>
      <p:sp>
        <p:nvSpPr>
          <p:cNvPr id="35" name="el-1786839479623-23"/>
          <p:cNvSpPr txBox="1"/>
          <p:nvPr/>
        </p:nvSpPr>
        <p:spPr>
          <a:xfrm>
            <a:off x="6868716" y="2021012"/>
            <a:ext cx="1848088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虚开高发区，劳务分包核查严</a:t>
            </a:r>
          </a:p>
        </p:txBody>
      </p:sp>
      <p:sp>
        <p:nvSpPr>
          <p:cNvPr id="36" name="el-1786839479633-40"/>
          <p:cNvSpPr txBox="1"/>
          <p:nvPr/>
        </p:nvSpPr>
        <p:spPr>
          <a:xfrm>
            <a:off x="621506" y="2669530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</a:p>
        </p:txBody>
      </p:sp>
      <p:sp>
        <p:nvSpPr>
          <p:cNvPr id="37" name="el-1786839479634-41"/>
          <p:cNvSpPr txBox="1"/>
          <p:nvPr/>
        </p:nvSpPr>
        <p:spPr>
          <a:xfrm>
            <a:off x="911163" y="2676674"/>
            <a:ext cx="110013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电商平台及卖家</a:t>
            </a:r>
          </a:p>
        </p:txBody>
      </p:sp>
      <p:sp>
        <p:nvSpPr>
          <p:cNvPr id="38" name="el-1786839479623-24"/>
          <p:cNvSpPr txBox="1"/>
          <p:nvPr/>
        </p:nvSpPr>
        <p:spPr>
          <a:xfrm>
            <a:off x="621506" y="2926705"/>
            <a:ext cx="1858089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全量数据</a:t>
            </a:r>
          </a:p>
        </p:txBody>
      </p:sp>
      <p:sp>
        <p:nvSpPr>
          <p:cNvPr id="39" name="el-1786839479623-25"/>
          <p:cNvSpPr txBox="1"/>
          <p:nvPr/>
        </p:nvSpPr>
        <p:spPr>
          <a:xfrm>
            <a:off x="621506" y="3136664"/>
            <a:ext cx="1848088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平台交易数据实时推送税务</a:t>
            </a:r>
          </a:p>
        </p:txBody>
      </p:sp>
      <p:sp>
        <p:nvSpPr>
          <p:cNvPr id="40" name="el-1786839479634-42"/>
          <p:cNvSpPr txBox="1"/>
          <p:nvPr/>
        </p:nvSpPr>
        <p:spPr>
          <a:xfrm>
            <a:off x="2703909" y="2669530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</a:p>
        </p:txBody>
      </p:sp>
      <p:sp>
        <p:nvSpPr>
          <p:cNvPr id="41" name="el-1786839479634-43"/>
          <p:cNvSpPr txBox="1"/>
          <p:nvPr/>
        </p:nvSpPr>
        <p:spPr>
          <a:xfrm>
            <a:off x="2993566" y="2676674"/>
            <a:ext cx="6715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再生资源</a:t>
            </a:r>
          </a:p>
        </p:txBody>
      </p:sp>
      <p:sp>
        <p:nvSpPr>
          <p:cNvPr id="42" name="el-1786839479624-26"/>
          <p:cNvSpPr txBox="1"/>
          <p:nvPr/>
        </p:nvSpPr>
        <p:spPr>
          <a:xfrm>
            <a:off x="2703909" y="2926705"/>
            <a:ext cx="1858089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空壳主体</a:t>
            </a:r>
          </a:p>
        </p:txBody>
      </p:sp>
      <p:sp>
        <p:nvSpPr>
          <p:cNvPr id="43" name="el-1786839479624-27"/>
          <p:cNvSpPr txBox="1"/>
          <p:nvPr/>
        </p:nvSpPr>
        <p:spPr>
          <a:xfrm>
            <a:off x="2703909" y="3136664"/>
            <a:ext cx="1848088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批量注册、拆分收入偷税</a:t>
            </a:r>
          </a:p>
        </p:txBody>
      </p:sp>
      <p:sp>
        <p:nvSpPr>
          <p:cNvPr id="44" name="el-1786839479634-44"/>
          <p:cNvSpPr txBox="1"/>
          <p:nvPr/>
        </p:nvSpPr>
        <p:spPr>
          <a:xfrm>
            <a:off x="4786313" y="2669530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</a:p>
        </p:txBody>
      </p:sp>
      <p:sp>
        <p:nvSpPr>
          <p:cNvPr id="45" name="el-1786839479634-45"/>
          <p:cNvSpPr txBox="1"/>
          <p:nvPr/>
        </p:nvSpPr>
        <p:spPr>
          <a:xfrm>
            <a:off x="5075969" y="2676674"/>
            <a:ext cx="95726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灵活用工平台</a:t>
            </a:r>
          </a:p>
        </p:txBody>
      </p:sp>
      <p:sp>
        <p:nvSpPr>
          <p:cNvPr id="46" name="el-1786839479624-28"/>
          <p:cNvSpPr txBox="1"/>
          <p:nvPr/>
        </p:nvSpPr>
        <p:spPr>
          <a:xfrm>
            <a:off x="4786313" y="2926705"/>
            <a:ext cx="202268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42.8亿元</a:t>
            </a:r>
          </a:p>
        </p:txBody>
      </p:sp>
      <p:sp>
        <p:nvSpPr>
          <p:cNvPr id="47" name="el-1786839479624-29"/>
          <p:cNvSpPr txBox="1"/>
          <p:nvPr/>
        </p:nvSpPr>
        <p:spPr>
          <a:xfrm>
            <a:off x="4786313" y="3136664"/>
            <a:ext cx="1884664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鞍山打掉2个团伙，涉案金额巨大</a:t>
            </a:r>
          </a:p>
        </p:txBody>
      </p:sp>
      <p:sp>
        <p:nvSpPr>
          <p:cNvPr id="48" name="el-1786839479635-46"/>
          <p:cNvSpPr txBox="1"/>
          <p:nvPr/>
        </p:nvSpPr>
        <p:spPr>
          <a:xfrm>
            <a:off x="6868716" y="2669530"/>
            <a:ext cx="500540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08</a:t>
            </a:r>
          </a:p>
        </p:txBody>
      </p:sp>
      <p:sp>
        <p:nvSpPr>
          <p:cNvPr id="49" name="el-1786839479635-47"/>
          <p:cNvSpPr txBox="1"/>
          <p:nvPr/>
        </p:nvSpPr>
        <p:spPr>
          <a:xfrm>
            <a:off x="7158372" y="2676674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农产品收购与加工</a:t>
            </a:r>
          </a:p>
        </p:txBody>
      </p:sp>
      <p:sp>
        <p:nvSpPr>
          <p:cNvPr id="50" name="el-1786839479625-30"/>
          <p:cNvSpPr txBox="1"/>
          <p:nvPr/>
        </p:nvSpPr>
        <p:spPr>
          <a:xfrm>
            <a:off x="6868716" y="2926705"/>
            <a:ext cx="202268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7.58亿元</a:t>
            </a:r>
          </a:p>
        </p:txBody>
      </p:sp>
      <p:sp>
        <p:nvSpPr>
          <p:cNvPr id="51" name="el-1786839479625-31"/>
          <p:cNvSpPr txBox="1"/>
          <p:nvPr/>
        </p:nvSpPr>
        <p:spPr>
          <a:xfrm>
            <a:off x="6868716" y="3136664"/>
            <a:ext cx="1848088" cy="159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收购发票虚开，福建茶企典型案例</a:t>
            </a:r>
          </a:p>
        </p:txBody>
      </p:sp>
      <p:sp>
        <p:nvSpPr>
          <p:cNvPr id="52" name="el-1786839479695-24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9229-39"/>
          <p:cNvSpPr/>
          <p:nvPr/>
        </p:nvSpPr>
        <p:spPr>
          <a:xfrm>
            <a:off x="7715250" y="3214688"/>
            <a:ext cx="1714500" cy="1714500"/>
          </a:xfrm>
          <a:prstGeom prst="ellipse">
            <a:avLst/>
          </a:prstGeom>
          <a:solidFill>
            <a:srgbClr val="D4A017">
              <a:alpha val="4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9227-36"/>
          <p:cNvSpPr/>
          <p:nvPr/>
        </p:nvSpPr>
        <p:spPr>
          <a:xfrm>
            <a:off x="514350" y="164284"/>
            <a:ext cx="185738" cy="18578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7050" y="48750"/>
                </a:moveTo>
                <a:lnTo>
                  <a:pt x="67050" y="48750"/>
                </a:lnTo>
                <a:cubicBezTo>
                  <a:pt x="67050" y="52950"/>
                  <a:pt x="66850" y="57017"/>
                  <a:pt x="66450" y="60950"/>
                </a:cubicBezTo>
                <a:lnTo>
                  <a:pt x="66450" y="60950"/>
                </a:lnTo>
                <a:lnTo>
                  <a:pt x="31050" y="60950"/>
                </a:lnTo>
                <a:cubicBezTo>
                  <a:pt x="30650" y="57017"/>
                  <a:pt x="30450" y="52950"/>
                  <a:pt x="30450" y="48750"/>
                </a:cubicBezTo>
                <a:lnTo>
                  <a:pt x="30450" y="48750"/>
                </a:lnTo>
                <a:cubicBezTo>
                  <a:pt x="30450" y="44583"/>
                  <a:pt x="30650" y="40517"/>
                  <a:pt x="31050" y="36550"/>
                </a:cubicBezTo>
                <a:lnTo>
                  <a:pt x="31050" y="36550"/>
                </a:lnTo>
                <a:lnTo>
                  <a:pt x="66450" y="36550"/>
                </a:lnTo>
                <a:cubicBezTo>
                  <a:pt x="66850" y="40517"/>
                  <a:pt x="67050" y="44583"/>
                  <a:pt x="67050" y="48750"/>
                </a:cubicBezTo>
                <a:lnTo>
                  <a:pt x="67050" y="48750"/>
                </a:lnTo>
                <a:moveTo>
                  <a:pt x="72550" y="36550"/>
                </a:moveTo>
                <a:lnTo>
                  <a:pt x="72550" y="36550"/>
                </a:lnTo>
                <a:lnTo>
                  <a:pt x="96000" y="36550"/>
                </a:lnTo>
                <a:cubicBezTo>
                  <a:pt x="97000" y="40517"/>
                  <a:pt x="97500" y="44583"/>
                  <a:pt x="97500" y="48750"/>
                </a:cubicBezTo>
                <a:lnTo>
                  <a:pt x="97500" y="48750"/>
                </a:lnTo>
                <a:cubicBezTo>
                  <a:pt x="97500" y="52950"/>
                  <a:pt x="97000" y="57017"/>
                  <a:pt x="96000" y="60950"/>
                </a:cubicBezTo>
                <a:lnTo>
                  <a:pt x="96000" y="60950"/>
                </a:lnTo>
                <a:lnTo>
                  <a:pt x="72550" y="60950"/>
                </a:lnTo>
                <a:cubicBezTo>
                  <a:pt x="72950" y="57017"/>
                  <a:pt x="73150" y="52950"/>
                  <a:pt x="73150" y="48750"/>
                </a:cubicBezTo>
                <a:lnTo>
                  <a:pt x="73150" y="48750"/>
                </a:lnTo>
                <a:cubicBezTo>
                  <a:pt x="73150" y="44583"/>
                  <a:pt x="72950" y="40517"/>
                  <a:pt x="72550" y="36550"/>
                </a:cubicBezTo>
                <a:lnTo>
                  <a:pt x="72550" y="36550"/>
                </a:lnTo>
                <a:moveTo>
                  <a:pt x="93900" y="30500"/>
                </a:moveTo>
                <a:lnTo>
                  <a:pt x="93900" y="30500"/>
                </a:lnTo>
                <a:lnTo>
                  <a:pt x="71800" y="30500"/>
                </a:lnTo>
                <a:cubicBezTo>
                  <a:pt x="69767" y="18033"/>
                  <a:pt x="66217" y="8383"/>
                  <a:pt x="61150" y="1550"/>
                </a:cubicBezTo>
                <a:lnTo>
                  <a:pt x="61150" y="1550"/>
                </a:lnTo>
                <a:cubicBezTo>
                  <a:pt x="68750" y="3683"/>
                  <a:pt x="75400" y="7233"/>
                  <a:pt x="81100" y="12200"/>
                </a:cubicBezTo>
                <a:lnTo>
                  <a:pt x="81100" y="12200"/>
                </a:lnTo>
                <a:cubicBezTo>
                  <a:pt x="86700" y="17267"/>
                  <a:pt x="90967" y="23367"/>
                  <a:pt x="93900" y="30500"/>
                </a:cubicBezTo>
                <a:lnTo>
                  <a:pt x="93900" y="30500"/>
                </a:lnTo>
                <a:moveTo>
                  <a:pt x="65500" y="30500"/>
                </a:moveTo>
                <a:lnTo>
                  <a:pt x="65500" y="30500"/>
                </a:lnTo>
                <a:lnTo>
                  <a:pt x="32000" y="30500"/>
                </a:lnTo>
                <a:cubicBezTo>
                  <a:pt x="33133" y="23500"/>
                  <a:pt x="34850" y="17467"/>
                  <a:pt x="37150" y="12400"/>
                </a:cubicBezTo>
                <a:lnTo>
                  <a:pt x="37150" y="12400"/>
                </a:lnTo>
                <a:cubicBezTo>
                  <a:pt x="39183" y="7933"/>
                  <a:pt x="41267" y="4700"/>
                  <a:pt x="43400" y="2700"/>
                </a:cubicBezTo>
                <a:lnTo>
                  <a:pt x="43400" y="2700"/>
                </a:lnTo>
                <a:cubicBezTo>
                  <a:pt x="45567" y="767"/>
                  <a:pt x="47350" y="-133"/>
                  <a:pt x="48750" y="0"/>
                </a:cubicBezTo>
                <a:lnTo>
                  <a:pt x="48750" y="0"/>
                </a:lnTo>
                <a:cubicBezTo>
                  <a:pt x="50150" y="-133"/>
                  <a:pt x="51933" y="767"/>
                  <a:pt x="54100" y="2700"/>
                </a:cubicBezTo>
                <a:lnTo>
                  <a:pt x="54100" y="2700"/>
                </a:lnTo>
                <a:cubicBezTo>
                  <a:pt x="56233" y="4700"/>
                  <a:pt x="58317" y="7933"/>
                  <a:pt x="60350" y="12400"/>
                </a:cubicBezTo>
                <a:lnTo>
                  <a:pt x="60350" y="12400"/>
                </a:lnTo>
                <a:cubicBezTo>
                  <a:pt x="62650" y="17467"/>
                  <a:pt x="64367" y="23500"/>
                  <a:pt x="65500" y="30500"/>
                </a:cubicBezTo>
                <a:lnTo>
                  <a:pt x="65500" y="30500"/>
                </a:lnTo>
                <a:moveTo>
                  <a:pt x="25700" y="30500"/>
                </a:moveTo>
                <a:lnTo>
                  <a:pt x="25700" y="30500"/>
                </a:lnTo>
                <a:lnTo>
                  <a:pt x="3600" y="30500"/>
                </a:lnTo>
                <a:cubicBezTo>
                  <a:pt x="6533" y="23367"/>
                  <a:pt x="10800" y="17267"/>
                  <a:pt x="16400" y="12200"/>
                </a:cubicBezTo>
                <a:lnTo>
                  <a:pt x="16400" y="12200"/>
                </a:lnTo>
                <a:cubicBezTo>
                  <a:pt x="22100" y="7233"/>
                  <a:pt x="28750" y="3683"/>
                  <a:pt x="36350" y="1550"/>
                </a:cubicBezTo>
                <a:lnTo>
                  <a:pt x="36350" y="1550"/>
                </a:lnTo>
                <a:cubicBezTo>
                  <a:pt x="31283" y="8383"/>
                  <a:pt x="27733" y="18033"/>
                  <a:pt x="25700" y="30500"/>
                </a:cubicBezTo>
                <a:lnTo>
                  <a:pt x="25700" y="30500"/>
                </a:lnTo>
                <a:moveTo>
                  <a:pt x="1500" y="36550"/>
                </a:moveTo>
                <a:lnTo>
                  <a:pt x="1500" y="36550"/>
                </a:lnTo>
                <a:lnTo>
                  <a:pt x="24950" y="36550"/>
                </a:lnTo>
                <a:cubicBezTo>
                  <a:pt x="24583" y="40517"/>
                  <a:pt x="24400" y="44583"/>
                  <a:pt x="24400" y="48750"/>
                </a:cubicBezTo>
                <a:lnTo>
                  <a:pt x="24400" y="48750"/>
                </a:lnTo>
                <a:cubicBezTo>
                  <a:pt x="24400" y="52950"/>
                  <a:pt x="24583" y="57017"/>
                  <a:pt x="24950" y="60950"/>
                </a:cubicBezTo>
                <a:lnTo>
                  <a:pt x="24950" y="60950"/>
                </a:lnTo>
                <a:lnTo>
                  <a:pt x="1500" y="60950"/>
                </a:lnTo>
                <a:cubicBezTo>
                  <a:pt x="500" y="57017"/>
                  <a:pt x="0" y="52950"/>
                  <a:pt x="0" y="48750"/>
                </a:cubicBezTo>
                <a:lnTo>
                  <a:pt x="0" y="48750"/>
                </a:lnTo>
                <a:cubicBezTo>
                  <a:pt x="0" y="44583"/>
                  <a:pt x="500" y="40517"/>
                  <a:pt x="1500" y="36550"/>
                </a:cubicBezTo>
                <a:lnTo>
                  <a:pt x="1500" y="36550"/>
                </a:lnTo>
                <a:moveTo>
                  <a:pt x="37150" y="85150"/>
                </a:moveTo>
                <a:lnTo>
                  <a:pt x="37150" y="85150"/>
                </a:lnTo>
                <a:cubicBezTo>
                  <a:pt x="34850" y="80050"/>
                  <a:pt x="33133" y="74017"/>
                  <a:pt x="32000" y="67050"/>
                </a:cubicBezTo>
                <a:lnTo>
                  <a:pt x="32000" y="67050"/>
                </a:lnTo>
                <a:lnTo>
                  <a:pt x="65500" y="67050"/>
                </a:lnTo>
                <a:cubicBezTo>
                  <a:pt x="64367" y="74017"/>
                  <a:pt x="62650" y="80050"/>
                  <a:pt x="60350" y="85150"/>
                </a:cubicBezTo>
                <a:lnTo>
                  <a:pt x="60350" y="85150"/>
                </a:lnTo>
                <a:cubicBezTo>
                  <a:pt x="58317" y="89583"/>
                  <a:pt x="56233" y="92817"/>
                  <a:pt x="54100" y="94850"/>
                </a:cubicBezTo>
                <a:lnTo>
                  <a:pt x="54100" y="94850"/>
                </a:lnTo>
                <a:cubicBezTo>
                  <a:pt x="51933" y="96750"/>
                  <a:pt x="50150" y="97633"/>
                  <a:pt x="48750" y="97500"/>
                </a:cubicBezTo>
                <a:lnTo>
                  <a:pt x="48750" y="97500"/>
                </a:lnTo>
                <a:cubicBezTo>
                  <a:pt x="47350" y="97633"/>
                  <a:pt x="45567" y="96750"/>
                  <a:pt x="43400" y="94850"/>
                </a:cubicBezTo>
                <a:lnTo>
                  <a:pt x="43400" y="94850"/>
                </a:lnTo>
                <a:cubicBezTo>
                  <a:pt x="41267" y="92817"/>
                  <a:pt x="39183" y="89583"/>
                  <a:pt x="37150" y="85150"/>
                </a:cubicBezTo>
                <a:lnTo>
                  <a:pt x="37150" y="85150"/>
                </a:lnTo>
                <a:moveTo>
                  <a:pt x="25700" y="67050"/>
                </a:moveTo>
                <a:lnTo>
                  <a:pt x="25700" y="67050"/>
                </a:lnTo>
                <a:cubicBezTo>
                  <a:pt x="27733" y="79483"/>
                  <a:pt x="31283" y="89133"/>
                  <a:pt x="36350" y="96000"/>
                </a:cubicBezTo>
                <a:lnTo>
                  <a:pt x="36350" y="96000"/>
                </a:lnTo>
                <a:cubicBezTo>
                  <a:pt x="28750" y="93833"/>
                  <a:pt x="22100" y="90267"/>
                  <a:pt x="16400" y="85300"/>
                </a:cubicBezTo>
                <a:lnTo>
                  <a:pt x="16400" y="85300"/>
                </a:lnTo>
                <a:cubicBezTo>
                  <a:pt x="10800" y="80233"/>
                  <a:pt x="6533" y="74150"/>
                  <a:pt x="3600" y="67050"/>
                </a:cubicBezTo>
                <a:lnTo>
                  <a:pt x="3600" y="67050"/>
                </a:lnTo>
                <a:lnTo>
                  <a:pt x="25700" y="67050"/>
                </a:lnTo>
                <a:moveTo>
                  <a:pt x="93900" y="67050"/>
                </a:moveTo>
                <a:lnTo>
                  <a:pt x="93900" y="67050"/>
                </a:lnTo>
                <a:cubicBezTo>
                  <a:pt x="90967" y="74150"/>
                  <a:pt x="86700" y="80233"/>
                  <a:pt x="81100" y="85300"/>
                </a:cubicBezTo>
                <a:lnTo>
                  <a:pt x="81100" y="85300"/>
                </a:lnTo>
                <a:lnTo>
                  <a:pt x="81100" y="85300"/>
                </a:lnTo>
                <a:cubicBezTo>
                  <a:pt x="75400" y="90267"/>
                  <a:pt x="68800" y="93833"/>
                  <a:pt x="61300" y="96000"/>
                </a:cubicBezTo>
                <a:lnTo>
                  <a:pt x="61300" y="96000"/>
                </a:lnTo>
                <a:cubicBezTo>
                  <a:pt x="66267" y="89133"/>
                  <a:pt x="69767" y="79483"/>
                  <a:pt x="71800" y="67050"/>
                </a:cubicBezTo>
                <a:lnTo>
                  <a:pt x="71800" y="67050"/>
                </a:lnTo>
                <a:lnTo>
                  <a:pt x="93900" y="6705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9158-4"/>
          <p:cNvSpPr/>
          <p:nvPr/>
        </p:nvSpPr>
        <p:spPr>
          <a:xfrm>
            <a:off x="8190309" y="4889897"/>
            <a:ext cx="553641" cy="164306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39479156-1"/>
          <p:cNvSpPr txBox="1"/>
          <p:nvPr/>
        </p:nvSpPr>
        <p:spPr>
          <a:xfrm>
            <a:off x="800100" y="125095"/>
            <a:ext cx="3615055" cy="80073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福建民营经济典型风险——跨境电商</a:t>
            </a:r>
          </a:p>
        </p:txBody>
      </p:sp>
      <p:sp>
        <p:nvSpPr>
          <p:cNvPr id="7" name="el-1786839479156-3"/>
          <p:cNvSpPr txBox="1"/>
          <p:nvPr/>
        </p:nvSpPr>
        <p:spPr>
          <a:xfrm>
            <a:off x="8290322" y="4904184"/>
            <a:ext cx="74766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7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 / 24</a:t>
            </a:r>
          </a:p>
        </p:txBody>
      </p:sp>
      <p:sp>
        <p:nvSpPr>
          <p:cNvPr id="8" name="el-1786839479168-8"/>
          <p:cNvSpPr/>
          <p:nvPr/>
        </p:nvSpPr>
        <p:spPr>
          <a:xfrm>
            <a:off x="514350" y="1689497"/>
            <a:ext cx="4043363" cy="892969"/>
          </a:xfrm>
          <a:prstGeom prst="roundRect">
            <a:avLst>
              <a:gd name="adj" fmla="val 12800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39479208-23"/>
          <p:cNvSpPr/>
          <p:nvPr/>
        </p:nvSpPr>
        <p:spPr>
          <a:xfrm>
            <a:off x="665066" y="1866305"/>
            <a:ext cx="141480" cy="1250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000" y="0"/>
                </a:moveTo>
                <a:lnTo>
                  <a:pt x="49000" y="0"/>
                </a:lnTo>
                <a:cubicBezTo>
                  <a:pt x="52022" y="154"/>
                  <a:pt x="54311" y="1667"/>
                  <a:pt x="55867" y="4538"/>
                </a:cubicBezTo>
                <a:lnTo>
                  <a:pt x="55867" y="4538"/>
                </a:lnTo>
                <a:lnTo>
                  <a:pt x="98067" y="87462"/>
                </a:lnTo>
                <a:cubicBezTo>
                  <a:pt x="99356" y="90436"/>
                  <a:pt x="99356" y="93436"/>
                  <a:pt x="98067" y="96462"/>
                </a:cubicBezTo>
                <a:lnTo>
                  <a:pt x="98067" y="96462"/>
                </a:lnTo>
                <a:cubicBezTo>
                  <a:pt x="96511" y="99333"/>
                  <a:pt x="94222" y="100846"/>
                  <a:pt x="91200" y="101000"/>
                </a:cubicBezTo>
                <a:lnTo>
                  <a:pt x="91200" y="101000"/>
                </a:lnTo>
                <a:lnTo>
                  <a:pt x="6867" y="101000"/>
                </a:lnTo>
                <a:cubicBezTo>
                  <a:pt x="3844" y="100846"/>
                  <a:pt x="1556" y="99333"/>
                  <a:pt x="0" y="96462"/>
                </a:cubicBezTo>
                <a:lnTo>
                  <a:pt x="0" y="96462"/>
                </a:lnTo>
                <a:cubicBezTo>
                  <a:pt x="-1289" y="93436"/>
                  <a:pt x="-1289" y="90436"/>
                  <a:pt x="0" y="87462"/>
                </a:cubicBezTo>
                <a:lnTo>
                  <a:pt x="0" y="87462"/>
                </a:lnTo>
                <a:lnTo>
                  <a:pt x="42400" y="4538"/>
                </a:lnTo>
                <a:cubicBezTo>
                  <a:pt x="43956" y="1667"/>
                  <a:pt x="46156" y="154"/>
                  <a:pt x="49000" y="0"/>
                </a:cubicBezTo>
                <a:lnTo>
                  <a:pt x="49000" y="0"/>
                </a:lnTo>
                <a:moveTo>
                  <a:pt x="49000" y="28846"/>
                </a:moveTo>
                <a:lnTo>
                  <a:pt x="49000" y="28846"/>
                </a:lnTo>
                <a:cubicBezTo>
                  <a:pt x="46156" y="29154"/>
                  <a:pt x="44600" y="30949"/>
                  <a:pt x="44333" y="34231"/>
                </a:cubicBezTo>
                <a:lnTo>
                  <a:pt x="44333" y="34231"/>
                </a:lnTo>
                <a:lnTo>
                  <a:pt x="44333" y="59462"/>
                </a:lnTo>
                <a:cubicBezTo>
                  <a:pt x="44600" y="62795"/>
                  <a:pt x="46156" y="64615"/>
                  <a:pt x="49000" y="64923"/>
                </a:cubicBezTo>
                <a:lnTo>
                  <a:pt x="49000" y="64923"/>
                </a:lnTo>
                <a:cubicBezTo>
                  <a:pt x="51889" y="64615"/>
                  <a:pt x="53467" y="62795"/>
                  <a:pt x="53733" y="59462"/>
                </a:cubicBezTo>
                <a:lnTo>
                  <a:pt x="53733" y="59462"/>
                </a:lnTo>
                <a:lnTo>
                  <a:pt x="53733" y="34231"/>
                </a:lnTo>
                <a:cubicBezTo>
                  <a:pt x="53467" y="30949"/>
                  <a:pt x="51889" y="29154"/>
                  <a:pt x="49000" y="28846"/>
                </a:cubicBezTo>
                <a:lnTo>
                  <a:pt x="49000" y="28846"/>
                </a:lnTo>
                <a:moveTo>
                  <a:pt x="55267" y="79308"/>
                </a:moveTo>
                <a:lnTo>
                  <a:pt x="55267" y="79308"/>
                </a:lnTo>
                <a:cubicBezTo>
                  <a:pt x="55267" y="77205"/>
                  <a:pt x="54689" y="75487"/>
                  <a:pt x="53533" y="74154"/>
                </a:cubicBezTo>
                <a:lnTo>
                  <a:pt x="53533" y="74154"/>
                </a:lnTo>
                <a:lnTo>
                  <a:pt x="53533" y="74154"/>
                </a:lnTo>
                <a:cubicBezTo>
                  <a:pt x="52333" y="72821"/>
                  <a:pt x="50822" y="72154"/>
                  <a:pt x="49000" y="72154"/>
                </a:cubicBezTo>
                <a:lnTo>
                  <a:pt x="49000" y="72154"/>
                </a:lnTo>
                <a:cubicBezTo>
                  <a:pt x="47178" y="72154"/>
                  <a:pt x="45689" y="72821"/>
                  <a:pt x="44533" y="74154"/>
                </a:cubicBezTo>
                <a:lnTo>
                  <a:pt x="44533" y="74154"/>
                </a:lnTo>
                <a:cubicBezTo>
                  <a:pt x="43378" y="75487"/>
                  <a:pt x="42800" y="77205"/>
                  <a:pt x="42800" y="79308"/>
                </a:cubicBezTo>
                <a:lnTo>
                  <a:pt x="42800" y="79308"/>
                </a:lnTo>
                <a:cubicBezTo>
                  <a:pt x="42800" y="81410"/>
                  <a:pt x="43378" y="83154"/>
                  <a:pt x="44533" y="84538"/>
                </a:cubicBezTo>
                <a:lnTo>
                  <a:pt x="44533" y="84538"/>
                </a:lnTo>
                <a:cubicBezTo>
                  <a:pt x="45689" y="85872"/>
                  <a:pt x="47178" y="86538"/>
                  <a:pt x="49000" y="86538"/>
                </a:cubicBezTo>
                <a:lnTo>
                  <a:pt x="49000" y="86538"/>
                </a:lnTo>
                <a:cubicBezTo>
                  <a:pt x="50822" y="86538"/>
                  <a:pt x="52333" y="85872"/>
                  <a:pt x="53533" y="84538"/>
                </a:cubicBezTo>
                <a:lnTo>
                  <a:pt x="53533" y="84538"/>
                </a:lnTo>
                <a:cubicBezTo>
                  <a:pt x="54689" y="83154"/>
                  <a:pt x="55267" y="81410"/>
                  <a:pt x="55267" y="79308"/>
                </a:cubicBezTo>
                <a:lnTo>
                  <a:pt x="55267" y="79308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39479169-9"/>
          <p:cNvSpPr/>
          <p:nvPr/>
        </p:nvSpPr>
        <p:spPr>
          <a:xfrm>
            <a:off x="4700588" y="1689497"/>
            <a:ext cx="4043363" cy="892969"/>
          </a:xfrm>
          <a:prstGeom prst="roundRect">
            <a:avLst>
              <a:gd name="adj" fmla="val 12800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l-1786839479216-30"/>
          <p:cNvSpPr/>
          <p:nvPr/>
        </p:nvSpPr>
        <p:spPr>
          <a:xfrm>
            <a:off x="4851304" y="1866305"/>
            <a:ext cx="141480" cy="1250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000" y="0"/>
                </a:moveTo>
                <a:lnTo>
                  <a:pt x="49000" y="0"/>
                </a:lnTo>
                <a:cubicBezTo>
                  <a:pt x="52022" y="154"/>
                  <a:pt x="54311" y="1667"/>
                  <a:pt x="55867" y="4538"/>
                </a:cubicBezTo>
                <a:lnTo>
                  <a:pt x="55867" y="4538"/>
                </a:lnTo>
                <a:lnTo>
                  <a:pt x="98067" y="87462"/>
                </a:lnTo>
                <a:cubicBezTo>
                  <a:pt x="99356" y="90436"/>
                  <a:pt x="99356" y="93436"/>
                  <a:pt x="98067" y="96462"/>
                </a:cubicBezTo>
                <a:lnTo>
                  <a:pt x="98067" y="96462"/>
                </a:lnTo>
                <a:cubicBezTo>
                  <a:pt x="96511" y="99333"/>
                  <a:pt x="94222" y="100846"/>
                  <a:pt x="91200" y="101000"/>
                </a:cubicBezTo>
                <a:lnTo>
                  <a:pt x="91200" y="101000"/>
                </a:lnTo>
                <a:lnTo>
                  <a:pt x="6867" y="101000"/>
                </a:lnTo>
                <a:cubicBezTo>
                  <a:pt x="3844" y="100846"/>
                  <a:pt x="1556" y="99333"/>
                  <a:pt x="0" y="96462"/>
                </a:cubicBezTo>
                <a:lnTo>
                  <a:pt x="0" y="96462"/>
                </a:lnTo>
                <a:cubicBezTo>
                  <a:pt x="-1289" y="93436"/>
                  <a:pt x="-1289" y="90436"/>
                  <a:pt x="0" y="87462"/>
                </a:cubicBezTo>
                <a:lnTo>
                  <a:pt x="0" y="87462"/>
                </a:lnTo>
                <a:lnTo>
                  <a:pt x="42400" y="4538"/>
                </a:lnTo>
                <a:cubicBezTo>
                  <a:pt x="43956" y="1667"/>
                  <a:pt x="46156" y="154"/>
                  <a:pt x="49000" y="0"/>
                </a:cubicBezTo>
                <a:lnTo>
                  <a:pt x="49000" y="0"/>
                </a:lnTo>
                <a:moveTo>
                  <a:pt x="49000" y="28846"/>
                </a:moveTo>
                <a:lnTo>
                  <a:pt x="49000" y="28846"/>
                </a:lnTo>
                <a:cubicBezTo>
                  <a:pt x="46156" y="29154"/>
                  <a:pt x="44600" y="30949"/>
                  <a:pt x="44333" y="34231"/>
                </a:cubicBezTo>
                <a:lnTo>
                  <a:pt x="44333" y="34231"/>
                </a:lnTo>
                <a:lnTo>
                  <a:pt x="44333" y="59462"/>
                </a:lnTo>
                <a:cubicBezTo>
                  <a:pt x="44600" y="62795"/>
                  <a:pt x="46156" y="64615"/>
                  <a:pt x="49000" y="64923"/>
                </a:cubicBezTo>
                <a:lnTo>
                  <a:pt x="49000" y="64923"/>
                </a:lnTo>
                <a:cubicBezTo>
                  <a:pt x="51889" y="64615"/>
                  <a:pt x="53467" y="62795"/>
                  <a:pt x="53733" y="59462"/>
                </a:cubicBezTo>
                <a:lnTo>
                  <a:pt x="53733" y="59462"/>
                </a:lnTo>
                <a:lnTo>
                  <a:pt x="53733" y="34231"/>
                </a:lnTo>
                <a:cubicBezTo>
                  <a:pt x="53467" y="30949"/>
                  <a:pt x="51889" y="29154"/>
                  <a:pt x="49000" y="28846"/>
                </a:cubicBezTo>
                <a:lnTo>
                  <a:pt x="49000" y="28846"/>
                </a:lnTo>
                <a:moveTo>
                  <a:pt x="55267" y="79308"/>
                </a:moveTo>
                <a:lnTo>
                  <a:pt x="55267" y="79308"/>
                </a:lnTo>
                <a:cubicBezTo>
                  <a:pt x="55267" y="77205"/>
                  <a:pt x="54689" y="75487"/>
                  <a:pt x="53533" y="74154"/>
                </a:cubicBezTo>
                <a:lnTo>
                  <a:pt x="53533" y="74154"/>
                </a:lnTo>
                <a:lnTo>
                  <a:pt x="53533" y="74154"/>
                </a:lnTo>
                <a:cubicBezTo>
                  <a:pt x="52333" y="72821"/>
                  <a:pt x="50822" y="72154"/>
                  <a:pt x="49000" y="72154"/>
                </a:cubicBezTo>
                <a:lnTo>
                  <a:pt x="49000" y="72154"/>
                </a:lnTo>
                <a:cubicBezTo>
                  <a:pt x="47178" y="72154"/>
                  <a:pt x="45689" y="72821"/>
                  <a:pt x="44533" y="74154"/>
                </a:cubicBezTo>
                <a:lnTo>
                  <a:pt x="44533" y="74154"/>
                </a:lnTo>
                <a:cubicBezTo>
                  <a:pt x="43378" y="75487"/>
                  <a:pt x="42800" y="77205"/>
                  <a:pt x="42800" y="79308"/>
                </a:cubicBezTo>
                <a:lnTo>
                  <a:pt x="42800" y="79308"/>
                </a:lnTo>
                <a:cubicBezTo>
                  <a:pt x="42800" y="81410"/>
                  <a:pt x="43378" y="83154"/>
                  <a:pt x="44533" y="84538"/>
                </a:cubicBezTo>
                <a:lnTo>
                  <a:pt x="44533" y="84538"/>
                </a:lnTo>
                <a:cubicBezTo>
                  <a:pt x="45689" y="85872"/>
                  <a:pt x="47178" y="86538"/>
                  <a:pt x="49000" y="86538"/>
                </a:cubicBezTo>
                <a:lnTo>
                  <a:pt x="49000" y="86538"/>
                </a:lnTo>
                <a:cubicBezTo>
                  <a:pt x="50822" y="86538"/>
                  <a:pt x="52333" y="85872"/>
                  <a:pt x="53533" y="84538"/>
                </a:cubicBezTo>
                <a:lnTo>
                  <a:pt x="53533" y="84538"/>
                </a:lnTo>
                <a:cubicBezTo>
                  <a:pt x="54689" y="83154"/>
                  <a:pt x="55267" y="81410"/>
                  <a:pt x="55267" y="79308"/>
                </a:cubicBezTo>
                <a:lnTo>
                  <a:pt x="55267" y="79308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39479160-5"/>
          <p:cNvSpPr/>
          <p:nvPr/>
        </p:nvSpPr>
        <p:spPr>
          <a:xfrm>
            <a:off x="514350" y="2711053"/>
            <a:ext cx="8229600" cy="9144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42" y="0"/>
                </a:moveTo>
                <a:lnTo>
                  <a:pt x="98958" y="0"/>
                </a:lnTo>
                <a:lnTo>
                  <a:pt x="99060" y="42"/>
                </a:lnTo>
                <a:lnTo>
                  <a:pt x="99162" y="177"/>
                </a:lnTo>
                <a:lnTo>
                  <a:pt x="99260" y="406"/>
                </a:lnTo>
                <a:lnTo>
                  <a:pt x="99356" y="719"/>
                </a:lnTo>
                <a:lnTo>
                  <a:pt x="99449" y="1104"/>
                </a:lnTo>
                <a:lnTo>
                  <a:pt x="99537" y="1583"/>
                </a:lnTo>
                <a:lnTo>
                  <a:pt x="99619" y="2125"/>
                </a:lnTo>
                <a:lnTo>
                  <a:pt x="99694" y="2750"/>
                </a:lnTo>
                <a:lnTo>
                  <a:pt x="99764" y="3427"/>
                </a:lnTo>
                <a:lnTo>
                  <a:pt x="99824" y="4167"/>
                </a:lnTo>
                <a:lnTo>
                  <a:pt x="99877" y="4958"/>
                </a:lnTo>
                <a:lnTo>
                  <a:pt x="99920" y="5792"/>
                </a:lnTo>
                <a:lnTo>
                  <a:pt x="99955" y="6656"/>
                </a:lnTo>
                <a:lnTo>
                  <a:pt x="99980" y="7542"/>
                </a:lnTo>
                <a:lnTo>
                  <a:pt x="99995" y="8458"/>
                </a:lnTo>
                <a:lnTo>
                  <a:pt x="100000" y="9375"/>
                </a:lnTo>
                <a:lnTo>
                  <a:pt x="100000" y="90625"/>
                </a:lnTo>
                <a:lnTo>
                  <a:pt x="99995" y="91542"/>
                </a:lnTo>
                <a:lnTo>
                  <a:pt x="99980" y="92458"/>
                </a:lnTo>
                <a:lnTo>
                  <a:pt x="99955" y="93344"/>
                </a:lnTo>
                <a:lnTo>
                  <a:pt x="99920" y="94208"/>
                </a:lnTo>
                <a:lnTo>
                  <a:pt x="99877" y="95042"/>
                </a:lnTo>
                <a:lnTo>
                  <a:pt x="99824" y="95833"/>
                </a:lnTo>
                <a:lnTo>
                  <a:pt x="99764" y="96573"/>
                </a:lnTo>
                <a:lnTo>
                  <a:pt x="99694" y="97250"/>
                </a:lnTo>
                <a:lnTo>
                  <a:pt x="99619" y="97875"/>
                </a:lnTo>
                <a:lnTo>
                  <a:pt x="99537" y="98417"/>
                </a:lnTo>
                <a:lnTo>
                  <a:pt x="99449" y="98896"/>
                </a:lnTo>
                <a:lnTo>
                  <a:pt x="99356" y="99281"/>
                </a:lnTo>
                <a:lnTo>
                  <a:pt x="99260" y="99594"/>
                </a:lnTo>
                <a:lnTo>
                  <a:pt x="99162" y="99823"/>
                </a:lnTo>
                <a:lnTo>
                  <a:pt x="99060" y="99958"/>
                </a:lnTo>
                <a:lnTo>
                  <a:pt x="98958" y="100000"/>
                </a:lnTo>
                <a:lnTo>
                  <a:pt x="1042" y="100000"/>
                </a:lnTo>
                <a:lnTo>
                  <a:pt x="940" y="99958"/>
                </a:lnTo>
                <a:lnTo>
                  <a:pt x="838" y="99823"/>
                </a:lnTo>
                <a:lnTo>
                  <a:pt x="740" y="99594"/>
                </a:lnTo>
                <a:lnTo>
                  <a:pt x="644" y="99281"/>
                </a:lnTo>
                <a:lnTo>
                  <a:pt x="551" y="98896"/>
                </a:lnTo>
                <a:lnTo>
                  <a:pt x="463" y="98417"/>
                </a:lnTo>
                <a:lnTo>
                  <a:pt x="381" y="97875"/>
                </a:lnTo>
                <a:lnTo>
                  <a:pt x="306" y="97250"/>
                </a:lnTo>
                <a:lnTo>
                  <a:pt x="236" y="96573"/>
                </a:lnTo>
                <a:lnTo>
                  <a:pt x="176" y="95833"/>
                </a:lnTo>
                <a:lnTo>
                  <a:pt x="123" y="95042"/>
                </a:lnTo>
                <a:lnTo>
                  <a:pt x="80" y="94208"/>
                </a:lnTo>
                <a:lnTo>
                  <a:pt x="45" y="93344"/>
                </a:lnTo>
                <a:lnTo>
                  <a:pt x="20" y="92458"/>
                </a:lnTo>
                <a:lnTo>
                  <a:pt x="5" y="91542"/>
                </a:lnTo>
                <a:lnTo>
                  <a:pt x="0" y="90625"/>
                </a:lnTo>
                <a:lnTo>
                  <a:pt x="0" y="9375"/>
                </a:lnTo>
                <a:lnTo>
                  <a:pt x="5" y="8458"/>
                </a:lnTo>
                <a:lnTo>
                  <a:pt x="20" y="7542"/>
                </a:lnTo>
                <a:lnTo>
                  <a:pt x="45" y="6656"/>
                </a:lnTo>
                <a:lnTo>
                  <a:pt x="80" y="5792"/>
                </a:lnTo>
                <a:lnTo>
                  <a:pt x="123" y="4958"/>
                </a:lnTo>
                <a:lnTo>
                  <a:pt x="176" y="4167"/>
                </a:lnTo>
                <a:lnTo>
                  <a:pt x="236" y="3427"/>
                </a:lnTo>
                <a:lnTo>
                  <a:pt x="306" y="2750"/>
                </a:lnTo>
                <a:lnTo>
                  <a:pt x="381" y="2125"/>
                </a:lnTo>
                <a:lnTo>
                  <a:pt x="463" y="1583"/>
                </a:lnTo>
                <a:lnTo>
                  <a:pt x="551" y="1104"/>
                </a:lnTo>
                <a:lnTo>
                  <a:pt x="644" y="719"/>
                </a:lnTo>
                <a:lnTo>
                  <a:pt x="740" y="406"/>
                </a:lnTo>
                <a:lnTo>
                  <a:pt x="838" y="177"/>
                </a:lnTo>
                <a:lnTo>
                  <a:pt x="940" y="42"/>
                </a:lnTo>
                <a:lnTo>
                  <a:pt x="1042" y="0"/>
                </a:lnTo>
                <a:close/>
              </a:path>
            </a:pathLst>
          </a:custGeom>
          <a:solidFill>
            <a:srgbClr val="FDF5F5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839479161-6"/>
          <p:cNvSpPr/>
          <p:nvPr/>
        </p:nvSpPr>
        <p:spPr>
          <a:xfrm>
            <a:off x="521494" y="2718197"/>
            <a:ext cx="42863" cy="9001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39479228-37"/>
          <p:cNvSpPr/>
          <p:nvPr/>
        </p:nvSpPr>
        <p:spPr>
          <a:xfrm>
            <a:off x="664369" y="2853928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071" y="1714"/>
                </a:moveTo>
                <a:lnTo>
                  <a:pt x="60071" y="1714"/>
                </a:lnTo>
                <a:cubicBezTo>
                  <a:pt x="58833" y="571"/>
                  <a:pt x="57381" y="0"/>
                  <a:pt x="55714" y="0"/>
                </a:cubicBezTo>
                <a:lnTo>
                  <a:pt x="55714" y="0"/>
                </a:lnTo>
                <a:lnTo>
                  <a:pt x="55714" y="0"/>
                </a:lnTo>
                <a:cubicBezTo>
                  <a:pt x="54095" y="0"/>
                  <a:pt x="52667" y="571"/>
                  <a:pt x="51429" y="1714"/>
                </a:cubicBezTo>
                <a:lnTo>
                  <a:pt x="51429" y="1714"/>
                </a:lnTo>
                <a:lnTo>
                  <a:pt x="28786" y="24286"/>
                </a:lnTo>
                <a:cubicBezTo>
                  <a:pt x="27690" y="25571"/>
                  <a:pt x="27143" y="27024"/>
                  <a:pt x="27143" y="28643"/>
                </a:cubicBezTo>
                <a:lnTo>
                  <a:pt x="27143" y="28643"/>
                </a:lnTo>
                <a:cubicBezTo>
                  <a:pt x="27143" y="30262"/>
                  <a:pt x="27690" y="31690"/>
                  <a:pt x="28786" y="32929"/>
                </a:cubicBezTo>
                <a:lnTo>
                  <a:pt x="28786" y="32929"/>
                </a:lnTo>
                <a:lnTo>
                  <a:pt x="31857" y="36000"/>
                </a:lnTo>
                <a:cubicBezTo>
                  <a:pt x="33095" y="37095"/>
                  <a:pt x="34524" y="37643"/>
                  <a:pt x="36143" y="37643"/>
                </a:cubicBezTo>
                <a:lnTo>
                  <a:pt x="36143" y="37643"/>
                </a:lnTo>
                <a:cubicBezTo>
                  <a:pt x="37810" y="37643"/>
                  <a:pt x="39262" y="37095"/>
                  <a:pt x="40500" y="36000"/>
                </a:cubicBezTo>
                <a:lnTo>
                  <a:pt x="40500" y="36000"/>
                </a:lnTo>
                <a:lnTo>
                  <a:pt x="41214" y="35214"/>
                </a:lnTo>
                <a:lnTo>
                  <a:pt x="61214" y="55214"/>
                </a:lnTo>
                <a:lnTo>
                  <a:pt x="60429" y="55929"/>
                </a:lnTo>
                <a:cubicBezTo>
                  <a:pt x="59333" y="57167"/>
                  <a:pt x="58786" y="58619"/>
                  <a:pt x="58786" y="60286"/>
                </a:cubicBezTo>
                <a:lnTo>
                  <a:pt x="58786" y="60286"/>
                </a:lnTo>
                <a:cubicBezTo>
                  <a:pt x="58786" y="61905"/>
                  <a:pt x="59333" y="63333"/>
                  <a:pt x="60429" y="64571"/>
                </a:cubicBezTo>
                <a:lnTo>
                  <a:pt x="60429" y="64571"/>
                </a:lnTo>
                <a:lnTo>
                  <a:pt x="63500" y="67643"/>
                </a:lnTo>
                <a:cubicBezTo>
                  <a:pt x="64738" y="68738"/>
                  <a:pt x="66167" y="69286"/>
                  <a:pt x="67786" y="69286"/>
                </a:cubicBezTo>
                <a:lnTo>
                  <a:pt x="67786" y="69286"/>
                </a:lnTo>
                <a:cubicBezTo>
                  <a:pt x="69405" y="69286"/>
                  <a:pt x="70857" y="68738"/>
                  <a:pt x="72143" y="67643"/>
                </a:cubicBezTo>
                <a:lnTo>
                  <a:pt x="72143" y="67643"/>
                </a:lnTo>
                <a:lnTo>
                  <a:pt x="94714" y="45000"/>
                </a:lnTo>
                <a:cubicBezTo>
                  <a:pt x="95857" y="43762"/>
                  <a:pt x="96429" y="42333"/>
                  <a:pt x="96429" y="40714"/>
                </a:cubicBezTo>
                <a:lnTo>
                  <a:pt x="96429" y="40714"/>
                </a:lnTo>
                <a:cubicBezTo>
                  <a:pt x="96429" y="39048"/>
                  <a:pt x="95857" y="37595"/>
                  <a:pt x="94714" y="36357"/>
                </a:cubicBezTo>
                <a:lnTo>
                  <a:pt x="94714" y="36357"/>
                </a:lnTo>
                <a:lnTo>
                  <a:pt x="91714" y="33357"/>
                </a:lnTo>
                <a:cubicBezTo>
                  <a:pt x="90476" y="32214"/>
                  <a:pt x="89024" y="31643"/>
                  <a:pt x="87357" y="31643"/>
                </a:cubicBezTo>
                <a:lnTo>
                  <a:pt x="87357" y="31643"/>
                </a:lnTo>
                <a:cubicBezTo>
                  <a:pt x="85738" y="31643"/>
                  <a:pt x="84310" y="32214"/>
                  <a:pt x="83071" y="33357"/>
                </a:cubicBezTo>
                <a:lnTo>
                  <a:pt x="83071" y="33357"/>
                </a:lnTo>
                <a:lnTo>
                  <a:pt x="82286" y="34071"/>
                </a:lnTo>
                <a:lnTo>
                  <a:pt x="62357" y="14143"/>
                </a:lnTo>
                <a:lnTo>
                  <a:pt x="63071" y="13357"/>
                </a:lnTo>
                <a:cubicBezTo>
                  <a:pt x="64214" y="12119"/>
                  <a:pt x="64786" y="10690"/>
                  <a:pt x="64786" y="9071"/>
                </a:cubicBezTo>
                <a:lnTo>
                  <a:pt x="64786" y="9071"/>
                </a:lnTo>
                <a:cubicBezTo>
                  <a:pt x="64786" y="7405"/>
                  <a:pt x="64214" y="5952"/>
                  <a:pt x="63071" y="4714"/>
                </a:cubicBezTo>
                <a:lnTo>
                  <a:pt x="63071" y="4714"/>
                </a:lnTo>
                <a:lnTo>
                  <a:pt x="60071" y="1714"/>
                </a:lnTo>
                <a:moveTo>
                  <a:pt x="31429" y="55929"/>
                </a:moveTo>
                <a:lnTo>
                  <a:pt x="31429" y="55929"/>
                </a:lnTo>
                <a:cubicBezTo>
                  <a:pt x="30190" y="54786"/>
                  <a:pt x="28762" y="54214"/>
                  <a:pt x="27143" y="54214"/>
                </a:cubicBezTo>
                <a:lnTo>
                  <a:pt x="27143" y="54214"/>
                </a:lnTo>
                <a:lnTo>
                  <a:pt x="27143" y="54214"/>
                </a:lnTo>
                <a:cubicBezTo>
                  <a:pt x="25476" y="54214"/>
                  <a:pt x="24024" y="54786"/>
                  <a:pt x="22786" y="55929"/>
                </a:cubicBezTo>
                <a:lnTo>
                  <a:pt x="22786" y="55929"/>
                </a:lnTo>
                <a:lnTo>
                  <a:pt x="1714" y="77000"/>
                </a:lnTo>
                <a:cubicBezTo>
                  <a:pt x="571" y="78286"/>
                  <a:pt x="0" y="79738"/>
                  <a:pt x="0" y="81357"/>
                </a:cubicBezTo>
                <a:lnTo>
                  <a:pt x="0" y="81357"/>
                </a:lnTo>
                <a:cubicBezTo>
                  <a:pt x="0" y="82976"/>
                  <a:pt x="571" y="84429"/>
                  <a:pt x="1714" y="85714"/>
                </a:cubicBezTo>
                <a:lnTo>
                  <a:pt x="1714" y="85714"/>
                </a:lnTo>
                <a:lnTo>
                  <a:pt x="10714" y="94714"/>
                </a:lnTo>
                <a:cubicBezTo>
                  <a:pt x="12000" y="95857"/>
                  <a:pt x="13452" y="96429"/>
                  <a:pt x="15071" y="96429"/>
                </a:cubicBezTo>
                <a:lnTo>
                  <a:pt x="15071" y="96429"/>
                </a:lnTo>
                <a:cubicBezTo>
                  <a:pt x="16690" y="96429"/>
                  <a:pt x="18143" y="95857"/>
                  <a:pt x="19429" y="94714"/>
                </a:cubicBezTo>
                <a:lnTo>
                  <a:pt x="19429" y="94714"/>
                </a:lnTo>
                <a:lnTo>
                  <a:pt x="40500" y="73643"/>
                </a:lnTo>
                <a:cubicBezTo>
                  <a:pt x="41643" y="72405"/>
                  <a:pt x="42214" y="70952"/>
                  <a:pt x="42214" y="69286"/>
                </a:cubicBezTo>
                <a:lnTo>
                  <a:pt x="42214" y="69286"/>
                </a:lnTo>
                <a:cubicBezTo>
                  <a:pt x="42214" y="67667"/>
                  <a:pt x="41643" y="66238"/>
                  <a:pt x="40500" y="65000"/>
                </a:cubicBezTo>
                <a:lnTo>
                  <a:pt x="40500" y="65000"/>
                </a:lnTo>
                <a:lnTo>
                  <a:pt x="40143" y="64786"/>
                </a:lnTo>
                <a:lnTo>
                  <a:pt x="51214" y="53643"/>
                </a:lnTo>
                <a:lnTo>
                  <a:pt x="42786" y="45214"/>
                </a:lnTo>
                <a:lnTo>
                  <a:pt x="31643" y="56286"/>
                </a:lnTo>
                <a:lnTo>
                  <a:pt x="31429" y="55929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39479174-13"/>
          <p:cNvSpPr txBox="1"/>
          <p:nvPr/>
        </p:nvSpPr>
        <p:spPr>
          <a:xfrm>
            <a:off x="864394" y="1825228"/>
            <a:ext cx="2467451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风险一：核定征收与真实收入差异</a:t>
            </a:r>
          </a:p>
        </p:txBody>
      </p:sp>
      <p:sp>
        <p:nvSpPr>
          <p:cNvPr id="16" name="el-1786839479173-12"/>
          <p:cNvSpPr txBox="1"/>
          <p:nvPr/>
        </p:nvSpPr>
        <p:spPr>
          <a:xfrm>
            <a:off x="664369" y="2089547"/>
            <a:ext cx="374332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实际收入远超核定额度，差额不申报，系统自动比对银行流水与申报数据。</a:t>
            </a:r>
          </a:p>
        </p:txBody>
      </p:sp>
      <p:sp>
        <p:nvSpPr>
          <p:cNvPr id="17" name="el-1786839479175-14"/>
          <p:cNvSpPr txBox="1"/>
          <p:nvPr/>
        </p:nvSpPr>
        <p:spPr>
          <a:xfrm>
            <a:off x="5050631" y="1825228"/>
            <a:ext cx="199596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风险二：出口退税单证瑕疵</a:t>
            </a:r>
          </a:p>
        </p:txBody>
      </p:sp>
      <p:sp>
        <p:nvSpPr>
          <p:cNvPr id="18" name="el-1786839479172-11"/>
          <p:cNvSpPr txBox="1"/>
          <p:nvPr/>
        </p:nvSpPr>
        <p:spPr>
          <a:xfrm>
            <a:off x="4850606" y="2089547"/>
            <a:ext cx="374332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报关单、提单、合同、发票四单匹配，少一个 / 错一个即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“申报不实”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sp>
        <p:nvSpPr>
          <p:cNvPr id="19" name="el-1786839479171-10"/>
          <p:cNvSpPr txBox="1"/>
          <p:nvPr/>
        </p:nvSpPr>
        <p:spPr>
          <a:xfrm>
            <a:off x="850106" y="2832497"/>
            <a:ext cx="604361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典型案例</a:t>
            </a:r>
          </a:p>
        </p:txBody>
      </p:sp>
      <p:sp>
        <p:nvSpPr>
          <p:cNvPr id="20" name="el-1786839479162-7"/>
          <p:cNvSpPr txBox="1"/>
          <p:nvPr/>
        </p:nvSpPr>
        <p:spPr>
          <a:xfrm>
            <a:off x="692944" y="3046809"/>
            <a:ext cx="7900988" cy="4714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ct val="15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厦门悦亿鑫电子商务有限公司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—— 拒不申报出口货物应征税，偷逃税款，被追缴税费款并处罚款共计 </a:t>
            </a:r>
            <a:r>
              <a:rPr sz="146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1078.79万元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，已移送公安机关。</a:t>
            </a:r>
          </a:p>
        </p:txBody>
      </p:sp>
      <p:sp>
        <p:nvSpPr>
          <p:cNvPr id="21" name="el-1786839479229-38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9688-21"/>
          <p:cNvSpPr/>
          <p:nvPr/>
        </p:nvSpPr>
        <p:spPr>
          <a:xfrm>
            <a:off x="7643813" y="571500"/>
            <a:ext cx="1857375" cy="1857375"/>
          </a:xfrm>
          <a:prstGeom prst="ellipse">
            <a:avLst/>
          </a:prstGeom>
          <a:solidFill>
            <a:srgbClr val="D4A017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9670-14"/>
          <p:cNvSpPr/>
          <p:nvPr/>
        </p:nvSpPr>
        <p:spPr>
          <a:xfrm>
            <a:off x="514332" y="164306"/>
            <a:ext cx="232208" cy="18573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3625" y="0"/>
                </a:moveTo>
                <a:lnTo>
                  <a:pt x="33625" y="0"/>
                </a:lnTo>
                <a:cubicBezTo>
                  <a:pt x="34903" y="133"/>
                  <a:pt x="35806" y="967"/>
                  <a:pt x="36333" y="2500"/>
                </a:cubicBezTo>
                <a:lnTo>
                  <a:pt x="36333" y="2500"/>
                </a:lnTo>
                <a:cubicBezTo>
                  <a:pt x="37278" y="6300"/>
                  <a:pt x="39083" y="9333"/>
                  <a:pt x="41750" y="11600"/>
                </a:cubicBezTo>
                <a:lnTo>
                  <a:pt x="41750" y="11600"/>
                </a:lnTo>
                <a:cubicBezTo>
                  <a:pt x="44278" y="13900"/>
                  <a:pt x="47292" y="15117"/>
                  <a:pt x="50792" y="15250"/>
                </a:cubicBezTo>
                <a:lnTo>
                  <a:pt x="50792" y="15250"/>
                </a:lnTo>
                <a:cubicBezTo>
                  <a:pt x="54264" y="15117"/>
                  <a:pt x="57278" y="13900"/>
                  <a:pt x="59833" y="11600"/>
                </a:cubicBezTo>
                <a:lnTo>
                  <a:pt x="59833" y="11600"/>
                </a:lnTo>
                <a:cubicBezTo>
                  <a:pt x="62472" y="9333"/>
                  <a:pt x="64319" y="6300"/>
                  <a:pt x="65375" y="2500"/>
                </a:cubicBezTo>
                <a:lnTo>
                  <a:pt x="65375" y="2500"/>
                </a:lnTo>
                <a:cubicBezTo>
                  <a:pt x="65792" y="967"/>
                  <a:pt x="66639" y="133"/>
                  <a:pt x="67917" y="0"/>
                </a:cubicBezTo>
                <a:lnTo>
                  <a:pt x="67917" y="0"/>
                </a:lnTo>
                <a:lnTo>
                  <a:pt x="70000" y="0"/>
                </a:lnTo>
                <a:cubicBezTo>
                  <a:pt x="73583" y="0"/>
                  <a:pt x="76806" y="1400"/>
                  <a:pt x="79667" y="4200"/>
                </a:cubicBezTo>
                <a:lnTo>
                  <a:pt x="79667" y="4200"/>
                </a:lnTo>
                <a:lnTo>
                  <a:pt x="99833" y="24200"/>
                </a:lnTo>
                <a:cubicBezTo>
                  <a:pt x="100889" y="25333"/>
                  <a:pt x="101472" y="26783"/>
                  <a:pt x="101583" y="28550"/>
                </a:cubicBezTo>
                <a:lnTo>
                  <a:pt x="101583" y="28550"/>
                </a:lnTo>
                <a:cubicBezTo>
                  <a:pt x="101667" y="30217"/>
                  <a:pt x="101236" y="31683"/>
                  <a:pt x="100292" y="32950"/>
                </a:cubicBezTo>
                <a:lnTo>
                  <a:pt x="100292" y="32950"/>
                </a:lnTo>
                <a:lnTo>
                  <a:pt x="91417" y="45150"/>
                </a:lnTo>
                <a:cubicBezTo>
                  <a:pt x="90444" y="46417"/>
                  <a:pt x="89333" y="47117"/>
                  <a:pt x="88083" y="47250"/>
                </a:cubicBezTo>
                <a:lnTo>
                  <a:pt x="88083" y="47250"/>
                </a:lnTo>
                <a:cubicBezTo>
                  <a:pt x="86694" y="47350"/>
                  <a:pt x="85472" y="46900"/>
                  <a:pt x="84417" y="45900"/>
                </a:cubicBezTo>
                <a:lnTo>
                  <a:pt x="84417" y="45900"/>
                </a:lnTo>
                <a:lnTo>
                  <a:pt x="76167" y="37700"/>
                </a:lnTo>
                <a:lnTo>
                  <a:pt x="76167" y="85300"/>
                </a:lnTo>
                <a:cubicBezTo>
                  <a:pt x="76056" y="88733"/>
                  <a:pt x="75056" y="91600"/>
                  <a:pt x="73167" y="93900"/>
                </a:cubicBezTo>
                <a:lnTo>
                  <a:pt x="73167" y="93900"/>
                </a:lnTo>
                <a:cubicBezTo>
                  <a:pt x="71250" y="96167"/>
                  <a:pt x="68861" y="97367"/>
                  <a:pt x="66000" y="97500"/>
                </a:cubicBezTo>
                <a:lnTo>
                  <a:pt x="66000" y="97500"/>
                </a:lnTo>
                <a:lnTo>
                  <a:pt x="35542" y="97500"/>
                </a:lnTo>
                <a:cubicBezTo>
                  <a:pt x="32681" y="97367"/>
                  <a:pt x="30306" y="96167"/>
                  <a:pt x="28417" y="93900"/>
                </a:cubicBezTo>
                <a:lnTo>
                  <a:pt x="28417" y="93900"/>
                </a:lnTo>
                <a:cubicBezTo>
                  <a:pt x="26500" y="91600"/>
                  <a:pt x="25486" y="88733"/>
                  <a:pt x="25375" y="85300"/>
                </a:cubicBezTo>
                <a:lnTo>
                  <a:pt x="25375" y="85300"/>
                </a:lnTo>
                <a:lnTo>
                  <a:pt x="25375" y="37700"/>
                </a:lnTo>
                <a:lnTo>
                  <a:pt x="17292" y="45900"/>
                </a:lnTo>
                <a:cubicBezTo>
                  <a:pt x="16125" y="46900"/>
                  <a:pt x="14917" y="47350"/>
                  <a:pt x="13667" y="47250"/>
                </a:cubicBezTo>
                <a:lnTo>
                  <a:pt x="13667" y="47250"/>
                </a:lnTo>
                <a:cubicBezTo>
                  <a:pt x="12278" y="47117"/>
                  <a:pt x="11111" y="46417"/>
                  <a:pt x="10167" y="45150"/>
                </a:cubicBezTo>
                <a:lnTo>
                  <a:pt x="10167" y="45150"/>
                </a:lnTo>
                <a:lnTo>
                  <a:pt x="1250" y="32950"/>
                </a:lnTo>
                <a:cubicBezTo>
                  <a:pt x="306" y="31683"/>
                  <a:pt x="-111" y="30217"/>
                  <a:pt x="0" y="28550"/>
                </a:cubicBezTo>
                <a:lnTo>
                  <a:pt x="0" y="28550"/>
                </a:lnTo>
                <a:cubicBezTo>
                  <a:pt x="111" y="26783"/>
                  <a:pt x="750" y="25333"/>
                  <a:pt x="1917" y="24200"/>
                </a:cubicBezTo>
                <a:lnTo>
                  <a:pt x="1917" y="24200"/>
                </a:lnTo>
                <a:lnTo>
                  <a:pt x="21917" y="4200"/>
                </a:lnTo>
                <a:cubicBezTo>
                  <a:pt x="24750" y="1400"/>
                  <a:pt x="27972" y="0"/>
                  <a:pt x="31583" y="0"/>
                </a:cubicBezTo>
                <a:lnTo>
                  <a:pt x="31583" y="0"/>
                </a:lnTo>
                <a:lnTo>
                  <a:pt x="33625" y="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9548-5"/>
          <p:cNvSpPr/>
          <p:nvPr/>
        </p:nvSpPr>
        <p:spPr>
          <a:xfrm>
            <a:off x="514350" y="1292684"/>
            <a:ext cx="4050506" cy="1243682"/>
          </a:xfrm>
          <a:prstGeom prst="roundRect">
            <a:avLst>
              <a:gd name="adj" fmla="val 9190"/>
            </a:avLst>
          </a:prstGeom>
          <a:solidFill>
            <a:srgbClr val="F0F4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39479682-16"/>
          <p:cNvSpPr/>
          <p:nvPr/>
        </p:nvSpPr>
        <p:spPr>
          <a:xfrm>
            <a:off x="664369" y="1446275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3609" y="0"/>
                </a:moveTo>
                <a:lnTo>
                  <a:pt x="63609" y="0"/>
                </a:lnTo>
                <a:cubicBezTo>
                  <a:pt x="60217" y="148"/>
                  <a:pt x="56638" y="667"/>
                  <a:pt x="52870" y="1556"/>
                </a:cubicBezTo>
                <a:lnTo>
                  <a:pt x="52870" y="1556"/>
                </a:lnTo>
                <a:lnTo>
                  <a:pt x="52870" y="1556"/>
                </a:lnTo>
                <a:cubicBezTo>
                  <a:pt x="49101" y="2593"/>
                  <a:pt x="45899" y="3630"/>
                  <a:pt x="43261" y="4667"/>
                </a:cubicBezTo>
                <a:lnTo>
                  <a:pt x="43261" y="4667"/>
                </a:lnTo>
                <a:lnTo>
                  <a:pt x="43261" y="4667"/>
                </a:lnTo>
                <a:cubicBezTo>
                  <a:pt x="40623" y="5593"/>
                  <a:pt x="39246" y="6130"/>
                  <a:pt x="39130" y="6278"/>
                </a:cubicBezTo>
                <a:lnTo>
                  <a:pt x="39130" y="6278"/>
                </a:lnTo>
                <a:lnTo>
                  <a:pt x="39130" y="31278"/>
                </a:lnTo>
                <a:cubicBezTo>
                  <a:pt x="42696" y="31389"/>
                  <a:pt x="45754" y="32037"/>
                  <a:pt x="48304" y="33222"/>
                </a:cubicBezTo>
                <a:lnTo>
                  <a:pt x="48304" y="33222"/>
                </a:lnTo>
                <a:cubicBezTo>
                  <a:pt x="50739" y="34519"/>
                  <a:pt x="52986" y="35944"/>
                  <a:pt x="55043" y="37500"/>
                </a:cubicBezTo>
                <a:lnTo>
                  <a:pt x="55043" y="37500"/>
                </a:lnTo>
                <a:cubicBezTo>
                  <a:pt x="57072" y="39204"/>
                  <a:pt x="59362" y="40630"/>
                  <a:pt x="61913" y="41778"/>
                </a:cubicBezTo>
                <a:lnTo>
                  <a:pt x="61913" y="41778"/>
                </a:lnTo>
                <a:cubicBezTo>
                  <a:pt x="64348" y="43111"/>
                  <a:pt x="67348" y="43778"/>
                  <a:pt x="70913" y="43778"/>
                </a:cubicBezTo>
                <a:lnTo>
                  <a:pt x="70913" y="43778"/>
                </a:lnTo>
                <a:cubicBezTo>
                  <a:pt x="73986" y="43778"/>
                  <a:pt x="77609" y="43315"/>
                  <a:pt x="81783" y="42389"/>
                </a:cubicBezTo>
                <a:lnTo>
                  <a:pt x="81783" y="42389"/>
                </a:lnTo>
                <a:cubicBezTo>
                  <a:pt x="85957" y="41352"/>
                  <a:pt x="89623" y="39463"/>
                  <a:pt x="92783" y="36722"/>
                </a:cubicBezTo>
                <a:lnTo>
                  <a:pt x="92783" y="36722"/>
                </a:lnTo>
                <a:cubicBezTo>
                  <a:pt x="95942" y="34130"/>
                  <a:pt x="97623" y="30222"/>
                  <a:pt x="97826" y="25000"/>
                </a:cubicBezTo>
                <a:lnTo>
                  <a:pt x="97826" y="25000"/>
                </a:lnTo>
                <a:cubicBezTo>
                  <a:pt x="97710" y="19778"/>
                  <a:pt x="95826" y="15278"/>
                  <a:pt x="92174" y="11500"/>
                </a:cubicBezTo>
                <a:lnTo>
                  <a:pt x="92174" y="11500"/>
                </a:lnTo>
                <a:cubicBezTo>
                  <a:pt x="88609" y="7870"/>
                  <a:pt x="84232" y="5019"/>
                  <a:pt x="79043" y="2944"/>
                </a:cubicBezTo>
                <a:lnTo>
                  <a:pt x="79043" y="2944"/>
                </a:lnTo>
                <a:cubicBezTo>
                  <a:pt x="73739" y="981"/>
                  <a:pt x="68594" y="0"/>
                  <a:pt x="63609" y="0"/>
                </a:cubicBezTo>
                <a:lnTo>
                  <a:pt x="63609" y="0"/>
                </a:lnTo>
                <a:moveTo>
                  <a:pt x="19565" y="18778"/>
                </a:moveTo>
                <a:lnTo>
                  <a:pt x="19565" y="18778"/>
                </a:lnTo>
                <a:cubicBezTo>
                  <a:pt x="19681" y="22259"/>
                  <a:pt x="20652" y="25185"/>
                  <a:pt x="22478" y="27556"/>
                </a:cubicBezTo>
                <a:lnTo>
                  <a:pt x="22478" y="27556"/>
                </a:lnTo>
                <a:lnTo>
                  <a:pt x="22478" y="27556"/>
                </a:lnTo>
                <a:cubicBezTo>
                  <a:pt x="24304" y="29889"/>
                  <a:pt x="26594" y="31130"/>
                  <a:pt x="29348" y="31278"/>
                </a:cubicBezTo>
                <a:lnTo>
                  <a:pt x="29348" y="31278"/>
                </a:lnTo>
                <a:lnTo>
                  <a:pt x="34261" y="31278"/>
                </a:lnTo>
                <a:lnTo>
                  <a:pt x="34261" y="6278"/>
                </a:lnTo>
                <a:lnTo>
                  <a:pt x="29348" y="6278"/>
                </a:lnTo>
                <a:cubicBezTo>
                  <a:pt x="26594" y="6389"/>
                  <a:pt x="24304" y="7611"/>
                  <a:pt x="22478" y="9944"/>
                </a:cubicBezTo>
                <a:lnTo>
                  <a:pt x="22478" y="9944"/>
                </a:lnTo>
                <a:cubicBezTo>
                  <a:pt x="20652" y="12315"/>
                  <a:pt x="19681" y="15259"/>
                  <a:pt x="19565" y="18778"/>
                </a:cubicBezTo>
                <a:lnTo>
                  <a:pt x="19565" y="18778"/>
                </a:lnTo>
                <a:moveTo>
                  <a:pt x="44043" y="100000"/>
                </a:moveTo>
                <a:lnTo>
                  <a:pt x="44043" y="100000"/>
                </a:lnTo>
                <a:cubicBezTo>
                  <a:pt x="49029" y="100000"/>
                  <a:pt x="54174" y="99019"/>
                  <a:pt x="59478" y="97056"/>
                </a:cubicBezTo>
                <a:lnTo>
                  <a:pt x="59478" y="97056"/>
                </a:lnTo>
                <a:lnTo>
                  <a:pt x="59478" y="97056"/>
                </a:lnTo>
                <a:cubicBezTo>
                  <a:pt x="64667" y="94981"/>
                  <a:pt x="69043" y="92130"/>
                  <a:pt x="72609" y="88500"/>
                </a:cubicBezTo>
                <a:lnTo>
                  <a:pt x="72609" y="88500"/>
                </a:lnTo>
                <a:lnTo>
                  <a:pt x="72609" y="88500"/>
                </a:lnTo>
                <a:cubicBezTo>
                  <a:pt x="76261" y="84722"/>
                  <a:pt x="78145" y="80222"/>
                  <a:pt x="78261" y="75000"/>
                </a:cubicBezTo>
                <a:lnTo>
                  <a:pt x="78261" y="75000"/>
                </a:lnTo>
                <a:cubicBezTo>
                  <a:pt x="78058" y="69778"/>
                  <a:pt x="76377" y="65870"/>
                  <a:pt x="73217" y="63278"/>
                </a:cubicBezTo>
                <a:lnTo>
                  <a:pt x="73217" y="63278"/>
                </a:lnTo>
                <a:cubicBezTo>
                  <a:pt x="70058" y="60537"/>
                  <a:pt x="66391" y="58648"/>
                  <a:pt x="62217" y="57611"/>
                </a:cubicBezTo>
                <a:lnTo>
                  <a:pt x="62217" y="57611"/>
                </a:lnTo>
                <a:cubicBezTo>
                  <a:pt x="58043" y="56722"/>
                  <a:pt x="54420" y="56278"/>
                  <a:pt x="51348" y="56278"/>
                </a:cubicBezTo>
                <a:lnTo>
                  <a:pt x="51348" y="56278"/>
                </a:lnTo>
                <a:cubicBezTo>
                  <a:pt x="47783" y="56389"/>
                  <a:pt x="44783" y="57037"/>
                  <a:pt x="42348" y="58222"/>
                </a:cubicBezTo>
                <a:lnTo>
                  <a:pt x="42348" y="58222"/>
                </a:lnTo>
                <a:cubicBezTo>
                  <a:pt x="39797" y="59519"/>
                  <a:pt x="37507" y="60944"/>
                  <a:pt x="35478" y="62500"/>
                </a:cubicBezTo>
                <a:lnTo>
                  <a:pt x="35478" y="62500"/>
                </a:lnTo>
                <a:cubicBezTo>
                  <a:pt x="33420" y="64204"/>
                  <a:pt x="31174" y="65630"/>
                  <a:pt x="28739" y="66778"/>
                </a:cubicBezTo>
                <a:lnTo>
                  <a:pt x="28739" y="66778"/>
                </a:lnTo>
                <a:cubicBezTo>
                  <a:pt x="26188" y="68111"/>
                  <a:pt x="23130" y="68778"/>
                  <a:pt x="19565" y="68778"/>
                </a:cubicBezTo>
                <a:lnTo>
                  <a:pt x="19565" y="68778"/>
                </a:lnTo>
                <a:lnTo>
                  <a:pt x="19565" y="93778"/>
                </a:lnTo>
                <a:cubicBezTo>
                  <a:pt x="19681" y="93889"/>
                  <a:pt x="21058" y="94407"/>
                  <a:pt x="23696" y="95333"/>
                </a:cubicBezTo>
                <a:lnTo>
                  <a:pt x="23696" y="95333"/>
                </a:lnTo>
                <a:cubicBezTo>
                  <a:pt x="26333" y="96370"/>
                  <a:pt x="29536" y="97407"/>
                  <a:pt x="33304" y="98444"/>
                </a:cubicBezTo>
                <a:lnTo>
                  <a:pt x="33304" y="98444"/>
                </a:lnTo>
                <a:cubicBezTo>
                  <a:pt x="37072" y="99333"/>
                  <a:pt x="40652" y="99852"/>
                  <a:pt x="44043" y="100000"/>
                </a:cubicBezTo>
                <a:lnTo>
                  <a:pt x="44043" y="100000"/>
                </a:lnTo>
                <a:moveTo>
                  <a:pt x="0" y="81278"/>
                </a:moveTo>
                <a:lnTo>
                  <a:pt x="0" y="81278"/>
                </a:lnTo>
                <a:cubicBezTo>
                  <a:pt x="116" y="84759"/>
                  <a:pt x="1087" y="87685"/>
                  <a:pt x="2913" y="90056"/>
                </a:cubicBezTo>
                <a:lnTo>
                  <a:pt x="2913" y="90056"/>
                </a:lnTo>
                <a:lnTo>
                  <a:pt x="2913" y="90056"/>
                </a:lnTo>
                <a:cubicBezTo>
                  <a:pt x="4739" y="92389"/>
                  <a:pt x="7029" y="93630"/>
                  <a:pt x="9783" y="93778"/>
                </a:cubicBezTo>
                <a:lnTo>
                  <a:pt x="9783" y="93778"/>
                </a:lnTo>
                <a:lnTo>
                  <a:pt x="14696" y="93778"/>
                </a:lnTo>
                <a:lnTo>
                  <a:pt x="14696" y="68778"/>
                </a:lnTo>
                <a:lnTo>
                  <a:pt x="9783" y="68778"/>
                </a:lnTo>
                <a:cubicBezTo>
                  <a:pt x="7029" y="68889"/>
                  <a:pt x="4739" y="70111"/>
                  <a:pt x="2913" y="72444"/>
                </a:cubicBezTo>
                <a:lnTo>
                  <a:pt x="2913" y="72444"/>
                </a:lnTo>
                <a:cubicBezTo>
                  <a:pt x="1087" y="74815"/>
                  <a:pt x="116" y="77759"/>
                  <a:pt x="0" y="81278"/>
                </a:cubicBezTo>
                <a:lnTo>
                  <a:pt x="0" y="81278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" name="el-1786839479583-29"/>
          <p:cNvCxnSpPr/>
          <p:nvPr/>
        </p:nvCxnSpPr>
        <p:spPr>
          <a:xfrm>
            <a:off x="675084" y="1707021"/>
            <a:ext cx="914" cy="186407"/>
          </a:xfrm>
          <a:prstGeom prst="line">
            <a:avLst/>
          </a:prstGeom>
          <a:ln w="21431" cap="flat">
            <a:solidFill>
              <a:srgbClr val="C0392B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el-1786839479558-10"/>
          <p:cNvSpPr/>
          <p:nvPr/>
        </p:nvSpPr>
        <p:spPr>
          <a:xfrm>
            <a:off x="664369" y="1964866"/>
            <a:ext cx="3750469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142" y="0"/>
                </a:moveTo>
                <a:lnTo>
                  <a:pt x="98858" y="0"/>
                </a:lnTo>
                <a:lnTo>
                  <a:pt x="98970" y="43"/>
                </a:lnTo>
                <a:lnTo>
                  <a:pt x="99081" y="191"/>
                </a:lnTo>
                <a:lnTo>
                  <a:pt x="99190" y="404"/>
                </a:lnTo>
                <a:lnTo>
                  <a:pt x="99294" y="723"/>
                </a:lnTo>
                <a:lnTo>
                  <a:pt x="99396" y="1128"/>
                </a:lnTo>
                <a:lnTo>
                  <a:pt x="99492" y="1617"/>
                </a:lnTo>
                <a:lnTo>
                  <a:pt x="99581" y="2170"/>
                </a:lnTo>
                <a:lnTo>
                  <a:pt x="99665" y="2809"/>
                </a:lnTo>
                <a:lnTo>
                  <a:pt x="99741" y="3511"/>
                </a:lnTo>
                <a:lnTo>
                  <a:pt x="99807" y="4255"/>
                </a:lnTo>
                <a:lnTo>
                  <a:pt x="99865" y="5064"/>
                </a:lnTo>
                <a:lnTo>
                  <a:pt x="99914" y="5915"/>
                </a:lnTo>
                <a:lnTo>
                  <a:pt x="99952" y="6787"/>
                </a:lnTo>
                <a:lnTo>
                  <a:pt x="99977" y="7702"/>
                </a:lnTo>
                <a:lnTo>
                  <a:pt x="99995" y="8638"/>
                </a:lnTo>
                <a:lnTo>
                  <a:pt x="100000" y="9574"/>
                </a:lnTo>
                <a:lnTo>
                  <a:pt x="100000" y="90426"/>
                </a:lnTo>
                <a:lnTo>
                  <a:pt x="99995" y="91362"/>
                </a:lnTo>
                <a:lnTo>
                  <a:pt x="99977" y="92298"/>
                </a:lnTo>
                <a:lnTo>
                  <a:pt x="99952" y="93213"/>
                </a:lnTo>
                <a:lnTo>
                  <a:pt x="99914" y="94085"/>
                </a:lnTo>
                <a:lnTo>
                  <a:pt x="99865" y="94936"/>
                </a:lnTo>
                <a:lnTo>
                  <a:pt x="99807" y="95745"/>
                </a:lnTo>
                <a:lnTo>
                  <a:pt x="99741" y="96489"/>
                </a:lnTo>
                <a:lnTo>
                  <a:pt x="99665" y="97191"/>
                </a:lnTo>
                <a:lnTo>
                  <a:pt x="99581" y="97830"/>
                </a:lnTo>
                <a:lnTo>
                  <a:pt x="99492" y="98383"/>
                </a:lnTo>
                <a:lnTo>
                  <a:pt x="99396" y="98872"/>
                </a:lnTo>
                <a:lnTo>
                  <a:pt x="99294" y="99277"/>
                </a:lnTo>
                <a:lnTo>
                  <a:pt x="99190" y="99596"/>
                </a:lnTo>
                <a:lnTo>
                  <a:pt x="99081" y="99809"/>
                </a:lnTo>
                <a:lnTo>
                  <a:pt x="98970" y="99957"/>
                </a:lnTo>
                <a:lnTo>
                  <a:pt x="98858" y="100000"/>
                </a:lnTo>
                <a:lnTo>
                  <a:pt x="1142" y="100000"/>
                </a:lnTo>
                <a:lnTo>
                  <a:pt x="1030" y="99957"/>
                </a:lnTo>
                <a:lnTo>
                  <a:pt x="919" y="99809"/>
                </a:lnTo>
                <a:lnTo>
                  <a:pt x="810" y="99596"/>
                </a:lnTo>
                <a:lnTo>
                  <a:pt x="706" y="99277"/>
                </a:lnTo>
                <a:lnTo>
                  <a:pt x="604" y="98872"/>
                </a:lnTo>
                <a:lnTo>
                  <a:pt x="508" y="98383"/>
                </a:lnTo>
                <a:lnTo>
                  <a:pt x="419" y="97830"/>
                </a:lnTo>
                <a:lnTo>
                  <a:pt x="335" y="97191"/>
                </a:lnTo>
                <a:lnTo>
                  <a:pt x="259" y="96489"/>
                </a:lnTo>
                <a:lnTo>
                  <a:pt x="193" y="95745"/>
                </a:lnTo>
                <a:lnTo>
                  <a:pt x="135" y="94936"/>
                </a:lnTo>
                <a:lnTo>
                  <a:pt x="86" y="94085"/>
                </a:lnTo>
                <a:lnTo>
                  <a:pt x="48" y="93213"/>
                </a:lnTo>
                <a:lnTo>
                  <a:pt x="23" y="92298"/>
                </a:lnTo>
                <a:lnTo>
                  <a:pt x="5" y="91362"/>
                </a:lnTo>
                <a:lnTo>
                  <a:pt x="0" y="90426"/>
                </a:lnTo>
                <a:lnTo>
                  <a:pt x="0" y="9574"/>
                </a:lnTo>
                <a:lnTo>
                  <a:pt x="5" y="8638"/>
                </a:lnTo>
                <a:lnTo>
                  <a:pt x="23" y="7702"/>
                </a:lnTo>
                <a:lnTo>
                  <a:pt x="48" y="6787"/>
                </a:lnTo>
                <a:lnTo>
                  <a:pt x="86" y="5915"/>
                </a:lnTo>
                <a:lnTo>
                  <a:pt x="135" y="5064"/>
                </a:lnTo>
                <a:lnTo>
                  <a:pt x="193" y="4255"/>
                </a:lnTo>
                <a:lnTo>
                  <a:pt x="259" y="3511"/>
                </a:lnTo>
                <a:lnTo>
                  <a:pt x="335" y="2809"/>
                </a:lnTo>
                <a:lnTo>
                  <a:pt x="419" y="2170"/>
                </a:lnTo>
                <a:lnTo>
                  <a:pt x="508" y="1617"/>
                </a:lnTo>
                <a:lnTo>
                  <a:pt x="604" y="1128"/>
                </a:lnTo>
                <a:lnTo>
                  <a:pt x="706" y="723"/>
                </a:lnTo>
                <a:lnTo>
                  <a:pt x="810" y="404"/>
                </a:lnTo>
                <a:lnTo>
                  <a:pt x="919" y="191"/>
                </a:lnTo>
                <a:lnTo>
                  <a:pt x="1030" y="43"/>
                </a:lnTo>
                <a:lnTo>
                  <a:pt x="1142" y="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39479569-19"/>
          <p:cNvSpPr/>
          <p:nvPr/>
        </p:nvSpPr>
        <p:spPr>
          <a:xfrm>
            <a:off x="664369" y="1964866"/>
            <a:ext cx="42863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6"/>
                </a:lnTo>
                <a:lnTo>
                  <a:pt x="80491" y="183"/>
                </a:lnTo>
                <a:lnTo>
                  <a:pt x="70972" y="410"/>
                </a:lnTo>
                <a:lnTo>
                  <a:pt x="61732" y="725"/>
                </a:lnTo>
                <a:lnTo>
                  <a:pt x="52860" y="1125"/>
                </a:lnTo>
                <a:lnTo>
                  <a:pt x="44443" y="1605"/>
                </a:lnTo>
                <a:lnTo>
                  <a:pt x="36561" y="2162"/>
                </a:lnTo>
                <a:lnTo>
                  <a:pt x="29289" y="2789"/>
                </a:lnTo>
                <a:lnTo>
                  <a:pt x="22699" y="3482"/>
                </a:lnTo>
                <a:lnTo>
                  <a:pt x="16853" y="4233"/>
                </a:lnTo>
                <a:lnTo>
                  <a:pt x="11808" y="5034"/>
                </a:lnTo>
                <a:lnTo>
                  <a:pt x="7612" y="5879"/>
                </a:lnTo>
                <a:lnTo>
                  <a:pt x="4306" y="6759"/>
                </a:lnTo>
                <a:lnTo>
                  <a:pt x="1921" y="7666"/>
                </a:lnTo>
                <a:lnTo>
                  <a:pt x="482" y="8590"/>
                </a:lnTo>
                <a:lnTo>
                  <a:pt x="0" y="9524"/>
                </a:lnTo>
                <a:lnTo>
                  <a:pt x="0" y="90476"/>
                </a:lnTo>
                <a:lnTo>
                  <a:pt x="482" y="91410"/>
                </a:lnTo>
                <a:lnTo>
                  <a:pt x="1921" y="92334"/>
                </a:lnTo>
                <a:lnTo>
                  <a:pt x="4306" y="93241"/>
                </a:lnTo>
                <a:lnTo>
                  <a:pt x="7612" y="94121"/>
                </a:lnTo>
                <a:lnTo>
                  <a:pt x="11808" y="94966"/>
                </a:lnTo>
                <a:lnTo>
                  <a:pt x="16853" y="95767"/>
                </a:lnTo>
                <a:lnTo>
                  <a:pt x="22699" y="96518"/>
                </a:lnTo>
                <a:lnTo>
                  <a:pt x="29289" y="97211"/>
                </a:lnTo>
                <a:lnTo>
                  <a:pt x="36561" y="97838"/>
                </a:lnTo>
                <a:lnTo>
                  <a:pt x="44443" y="98395"/>
                </a:lnTo>
                <a:lnTo>
                  <a:pt x="52860" y="98875"/>
                </a:lnTo>
                <a:lnTo>
                  <a:pt x="61732" y="99275"/>
                </a:lnTo>
                <a:lnTo>
                  <a:pt x="70972" y="99590"/>
                </a:lnTo>
                <a:lnTo>
                  <a:pt x="80491" y="99817"/>
                </a:lnTo>
                <a:lnTo>
                  <a:pt x="90198" y="9995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733" y="99954"/>
                </a:lnTo>
                <a:lnTo>
                  <a:pt x="93497" y="99817"/>
                </a:lnTo>
                <a:lnTo>
                  <a:pt x="90324" y="99590"/>
                </a:lnTo>
                <a:lnTo>
                  <a:pt x="87244" y="99275"/>
                </a:lnTo>
                <a:lnTo>
                  <a:pt x="84287" y="98875"/>
                </a:lnTo>
                <a:lnTo>
                  <a:pt x="81481" y="98395"/>
                </a:lnTo>
                <a:lnTo>
                  <a:pt x="78854" y="97838"/>
                </a:lnTo>
                <a:lnTo>
                  <a:pt x="76430" y="97211"/>
                </a:lnTo>
                <a:lnTo>
                  <a:pt x="74233" y="96518"/>
                </a:lnTo>
                <a:lnTo>
                  <a:pt x="72284" y="95767"/>
                </a:lnTo>
                <a:lnTo>
                  <a:pt x="70603" y="94966"/>
                </a:lnTo>
                <a:lnTo>
                  <a:pt x="69204" y="94121"/>
                </a:lnTo>
                <a:lnTo>
                  <a:pt x="68102" y="93241"/>
                </a:lnTo>
                <a:lnTo>
                  <a:pt x="67307" y="92334"/>
                </a:lnTo>
                <a:lnTo>
                  <a:pt x="66827" y="91410"/>
                </a:lnTo>
                <a:lnTo>
                  <a:pt x="66667" y="90476"/>
                </a:lnTo>
                <a:lnTo>
                  <a:pt x="66667" y="9524"/>
                </a:lnTo>
                <a:lnTo>
                  <a:pt x="66827" y="8590"/>
                </a:lnTo>
                <a:lnTo>
                  <a:pt x="67307" y="7666"/>
                </a:lnTo>
                <a:lnTo>
                  <a:pt x="68102" y="6759"/>
                </a:lnTo>
                <a:lnTo>
                  <a:pt x="69204" y="5879"/>
                </a:lnTo>
                <a:lnTo>
                  <a:pt x="70603" y="5034"/>
                </a:lnTo>
                <a:lnTo>
                  <a:pt x="72284" y="4233"/>
                </a:lnTo>
                <a:lnTo>
                  <a:pt x="74233" y="3482"/>
                </a:lnTo>
                <a:lnTo>
                  <a:pt x="76430" y="2789"/>
                </a:lnTo>
                <a:lnTo>
                  <a:pt x="78854" y="2162"/>
                </a:lnTo>
                <a:lnTo>
                  <a:pt x="81481" y="1605"/>
                </a:lnTo>
                <a:lnTo>
                  <a:pt x="84287" y="1125"/>
                </a:lnTo>
                <a:lnTo>
                  <a:pt x="87244" y="725"/>
                </a:lnTo>
                <a:lnTo>
                  <a:pt x="90324" y="410"/>
                </a:lnTo>
                <a:lnTo>
                  <a:pt x="93497" y="183"/>
                </a:lnTo>
                <a:lnTo>
                  <a:pt x="96733" y="4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39479549-6"/>
          <p:cNvSpPr/>
          <p:nvPr/>
        </p:nvSpPr>
        <p:spPr>
          <a:xfrm>
            <a:off x="4693444" y="1292684"/>
            <a:ext cx="4050506" cy="1243682"/>
          </a:xfrm>
          <a:prstGeom prst="roundRect">
            <a:avLst>
              <a:gd name="adj" fmla="val 9190"/>
            </a:avLst>
          </a:prstGeom>
          <a:solidFill>
            <a:srgbClr val="F0F4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39479683-17"/>
          <p:cNvSpPr/>
          <p:nvPr/>
        </p:nvSpPr>
        <p:spPr>
          <a:xfrm>
            <a:off x="4843463" y="1446191"/>
            <a:ext cx="128588" cy="1716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500" y="444"/>
                </a:moveTo>
                <a:lnTo>
                  <a:pt x="3500" y="444"/>
                </a:lnTo>
                <a:cubicBezTo>
                  <a:pt x="5833" y="-333"/>
                  <a:pt x="8024" y="-74"/>
                  <a:pt x="10071" y="1222"/>
                </a:cubicBezTo>
                <a:lnTo>
                  <a:pt x="10071" y="1222"/>
                </a:lnTo>
                <a:lnTo>
                  <a:pt x="20071" y="7889"/>
                </a:lnTo>
                <a:lnTo>
                  <a:pt x="30143" y="1222"/>
                </a:lnTo>
                <a:cubicBezTo>
                  <a:pt x="32810" y="-333"/>
                  <a:pt x="35476" y="-333"/>
                  <a:pt x="38143" y="1222"/>
                </a:cubicBezTo>
                <a:lnTo>
                  <a:pt x="38143" y="1222"/>
                </a:lnTo>
                <a:lnTo>
                  <a:pt x="48214" y="7889"/>
                </a:lnTo>
                <a:lnTo>
                  <a:pt x="58286" y="1222"/>
                </a:lnTo>
                <a:cubicBezTo>
                  <a:pt x="60952" y="-333"/>
                  <a:pt x="63619" y="-333"/>
                  <a:pt x="66286" y="1222"/>
                </a:cubicBezTo>
                <a:lnTo>
                  <a:pt x="66286" y="1222"/>
                </a:lnTo>
                <a:lnTo>
                  <a:pt x="76357" y="7889"/>
                </a:lnTo>
                <a:lnTo>
                  <a:pt x="86357" y="1222"/>
                </a:lnTo>
                <a:cubicBezTo>
                  <a:pt x="88405" y="37"/>
                  <a:pt x="90595" y="-222"/>
                  <a:pt x="92929" y="444"/>
                </a:cubicBezTo>
                <a:lnTo>
                  <a:pt x="92929" y="444"/>
                </a:lnTo>
                <a:cubicBezTo>
                  <a:pt x="95071" y="1370"/>
                  <a:pt x="96238" y="2796"/>
                  <a:pt x="96429" y="4722"/>
                </a:cubicBezTo>
                <a:lnTo>
                  <a:pt x="96429" y="4722"/>
                </a:lnTo>
                <a:lnTo>
                  <a:pt x="96429" y="95389"/>
                </a:lnTo>
                <a:cubicBezTo>
                  <a:pt x="96238" y="97315"/>
                  <a:pt x="95071" y="98741"/>
                  <a:pt x="92929" y="99667"/>
                </a:cubicBezTo>
                <a:lnTo>
                  <a:pt x="92929" y="99667"/>
                </a:lnTo>
                <a:cubicBezTo>
                  <a:pt x="90595" y="100444"/>
                  <a:pt x="88405" y="100185"/>
                  <a:pt x="86357" y="98889"/>
                </a:cubicBezTo>
                <a:lnTo>
                  <a:pt x="86357" y="98889"/>
                </a:lnTo>
                <a:lnTo>
                  <a:pt x="76357" y="92222"/>
                </a:lnTo>
                <a:lnTo>
                  <a:pt x="66286" y="98889"/>
                </a:lnTo>
                <a:cubicBezTo>
                  <a:pt x="63619" y="100444"/>
                  <a:pt x="60952" y="100444"/>
                  <a:pt x="58286" y="98889"/>
                </a:cubicBezTo>
                <a:lnTo>
                  <a:pt x="58286" y="98889"/>
                </a:lnTo>
                <a:lnTo>
                  <a:pt x="48214" y="92222"/>
                </a:lnTo>
                <a:lnTo>
                  <a:pt x="38143" y="98889"/>
                </a:lnTo>
                <a:cubicBezTo>
                  <a:pt x="35476" y="100444"/>
                  <a:pt x="32810" y="100444"/>
                  <a:pt x="30143" y="98889"/>
                </a:cubicBezTo>
                <a:lnTo>
                  <a:pt x="30143" y="98889"/>
                </a:lnTo>
                <a:lnTo>
                  <a:pt x="20071" y="92222"/>
                </a:lnTo>
                <a:lnTo>
                  <a:pt x="10071" y="98889"/>
                </a:lnTo>
                <a:cubicBezTo>
                  <a:pt x="8024" y="100185"/>
                  <a:pt x="5833" y="100444"/>
                  <a:pt x="3500" y="99667"/>
                </a:cubicBezTo>
                <a:lnTo>
                  <a:pt x="3500" y="99667"/>
                </a:lnTo>
                <a:cubicBezTo>
                  <a:pt x="1357" y="98741"/>
                  <a:pt x="190" y="97315"/>
                  <a:pt x="0" y="95389"/>
                </a:cubicBezTo>
                <a:lnTo>
                  <a:pt x="0" y="95389"/>
                </a:lnTo>
                <a:lnTo>
                  <a:pt x="0" y="4722"/>
                </a:lnTo>
                <a:cubicBezTo>
                  <a:pt x="190" y="2796"/>
                  <a:pt x="1357" y="1370"/>
                  <a:pt x="3500" y="444"/>
                </a:cubicBezTo>
                <a:lnTo>
                  <a:pt x="3500" y="444"/>
                </a:lnTo>
                <a:moveTo>
                  <a:pt x="24143" y="28167"/>
                </a:moveTo>
                <a:lnTo>
                  <a:pt x="24143" y="28167"/>
                </a:lnTo>
                <a:cubicBezTo>
                  <a:pt x="21619" y="28315"/>
                  <a:pt x="20262" y="29352"/>
                  <a:pt x="20071" y="31278"/>
                </a:cubicBezTo>
                <a:lnTo>
                  <a:pt x="20071" y="31278"/>
                </a:lnTo>
                <a:cubicBezTo>
                  <a:pt x="20262" y="33241"/>
                  <a:pt x="21619" y="34296"/>
                  <a:pt x="24143" y="34444"/>
                </a:cubicBezTo>
                <a:lnTo>
                  <a:pt x="24143" y="34444"/>
                </a:lnTo>
                <a:lnTo>
                  <a:pt x="72357" y="34444"/>
                </a:lnTo>
                <a:cubicBezTo>
                  <a:pt x="74833" y="34296"/>
                  <a:pt x="76167" y="33241"/>
                  <a:pt x="76357" y="31278"/>
                </a:cubicBezTo>
                <a:lnTo>
                  <a:pt x="76357" y="31278"/>
                </a:lnTo>
                <a:cubicBezTo>
                  <a:pt x="76167" y="29352"/>
                  <a:pt x="74833" y="28315"/>
                  <a:pt x="72357" y="28167"/>
                </a:cubicBezTo>
                <a:lnTo>
                  <a:pt x="72357" y="28167"/>
                </a:lnTo>
                <a:lnTo>
                  <a:pt x="24143" y="28167"/>
                </a:lnTo>
                <a:moveTo>
                  <a:pt x="20071" y="68778"/>
                </a:moveTo>
                <a:lnTo>
                  <a:pt x="20071" y="68778"/>
                </a:lnTo>
                <a:cubicBezTo>
                  <a:pt x="20262" y="70741"/>
                  <a:pt x="21619" y="71796"/>
                  <a:pt x="24143" y="71944"/>
                </a:cubicBezTo>
                <a:lnTo>
                  <a:pt x="24143" y="71944"/>
                </a:lnTo>
                <a:lnTo>
                  <a:pt x="72357" y="71944"/>
                </a:lnTo>
                <a:cubicBezTo>
                  <a:pt x="74833" y="71796"/>
                  <a:pt x="76167" y="70741"/>
                  <a:pt x="76357" y="68778"/>
                </a:cubicBezTo>
                <a:lnTo>
                  <a:pt x="76357" y="68778"/>
                </a:lnTo>
                <a:cubicBezTo>
                  <a:pt x="76167" y="66852"/>
                  <a:pt x="74833" y="65815"/>
                  <a:pt x="72357" y="65667"/>
                </a:cubicBezTo>
                <a:lnTo>
                  <a:pt x="72357" y="65667"/>
                </a:lnTo>
                <a:lnTo>
                  <a:pt x="24143" y="65667"/>
                </a:lnTo>
                <a:cubicBezTo>
                  <a:pt x="21619" y="65815"/>
                  <a:pt x="20262" y="66852"/>
                  <a:pt x="20071" y="68778"/>
                </a:cubicBezTo>
                <a:lnTo>
                  <a:pt x="20071" y="68778"/>
                </a:lnTo>
                <a:moveTo>
                  <a:pt x="24143" y="46944"/>
                </a:moveTo>
                <a:lnTo>
                  <a:pt x="24143" y="46944"/>
                </a:lnTo>
                <a:cubicBezTo>
                  <a:pt x="21619" y="47056"/>
                  <a:pt x="20262" y="48093"/>
                  <a:pt x="20071" y="50056"/>
                </a:cubicBezTo>
                <a:lnTo>
                  <a:pt x="20071" y="50056"/>
                </a:lnTo>
                <a:cubicBezTo>
                  <a:pt x="20262" y="52019"/>
                  <a:pt x="21619" y="53056"/>
                  <a:pt x="24143" y="53167"/>
                </a:cubicBezTo>
                <a:lnTo>
                  <a:pt x="24143" y="53167"/>
                </a:lnTo>
                <a:lnTo>
                  <a:pt x="72357" y="53167"/>
                </a:lnTo>
                <a:cubicBezTo>
                  <a:pt x="74833" y="53056"/>
                  <a:pt x="76167" y="52019"/>
                  <a:pt x="76357" y="50056"/>
                </a:cubicBezTo>
                <a:lnTo>
                  <a:pt x="76357" y="50056"/>
                </a:lnTo>
                <a:cubicBezTo>
                  <a:pt x="76167" y="48093"/>
                  <a:pt x="74833" y="47056"/>
                  <a:pt x="72357" y="46944"/>
                </a:cubicBezTo>
                <a:lnTo>
                  <a:pt x="72357" y="46944"/>
                </a:lnTo>
                <a:lnTo>
                  <a:pt x="24143" y="46944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1" name="el-1786839479583-30"/>
          <p:cNvCxnSpPr/>
          <p:nvPr/>
        </p:nvCxnSpPr>
        <p:spPr>
          <a:xfrm>
            <a:off x="4854178" y="1707021"/>
            <a:ext cx="914" cy="186407"/>
          </a:xfrm>
          <a:prstGeom prst="line">
            <a:avLst/>
          </a:prstGeom>
          <a:ln w="21431" cap="flat">
            <a:solidFill>
              <a:srgbClr val="C0392B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39479561-12"/>
          <p:cNvSpPr/>
          <p:nvPr/>
        </p:nvSpPr>
        <p:spPr>
          <a:xfrm>
            <a:off x="4843463" y="1964866"/>
            <a:ext cx="3750469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142" y="0"/>
                </a:moveTo>
                <a:lnTo>
                  <a:pt x="98858" y="0"/>
                </a:lnTo>
                <a:lnTo>
                  <a:pt x="98970" y="43"/>
                </a:lnTo>
                <a:lnTo>
                  <a:pt x="99081" y="191"/>
                </a:lnTo>
                <a:lnTo>
                  <a:pt x="99190" y="404"/>
                </a:lnTo>
                <a:lnTo>
                  <a:pt x="99294" y="723"/>
                </a:lnTo>
                <a:lnTo>
                  <a:pt x="99396" y="1128"/>
                </a:lnTo>
                <a:lnTo>
                  <a:pt x="99492" y="1617"/>
                </a:lnTo>
                <a:lnTo>
                  <a:pt x="99581" y="2170"/>
                </a:lnTo>
                <a:lnTo>
                  <a:pt x="99665" y="2809"/>
                </a:lnTo>
                <a:lnTo>
                  <a:pt x="99741" y="3511"/>
                </a:lnTo>
                <a:lnTo>
                  <a:pt x="99807" y="4255"/>
                </a:lnTo>
                <a:lnTo>
                  <a:pt x="99865" y="5064"/>
                </a:lnTo>
                <a:lnTo>
                  <a:pt x="99914" y="5915"/>
                </a:lnTo>
                <a:lnTo>
                  <a:pt x="99952" y="6787"/>
                </a:lnTo>
                <a:lnTo>
                  <a:pt x="99977" y="7702"/>
                </a:lnTo>
                <a:lnTo>
                  <a:pt x="99995" y="8638"/>
                </a:lnTo>
                <a:lnTo>
                  <a:pt x="100000" y="9574"/>
                </a:lnTo>
                <a:lnTo>
                  <a:pt x="100000" y="90426"/>
                </a:lnTo>
                <a:lnTo>
                  <a:pt x="99995" y="91362"/>
                </a:lnTo>
                <a:lnTo>
                  <a:pt x="99977" y="92298"/>
                </a:lnTo>
                <a:lnTo>
                  <a:pt x="99952" y="93213"/>
                </a:lnTo>
                <a:lnTo>
                  <a:pt x="99914" y="94085"/>
                </a:lnTo>
                <a:lnTo>
                  <a:pt x="99865" y="94936"/>
                </a:lnTo>
                <a:lnTo>
                  <a:pt x="99807" y="95745"/>
                </a:lnTo>
                <a:lnTo>
                  <a:pt x="99741" y="96489"/>
                </a:lnTo>
                <a:lnTo>
                  <a:pt x="99665" y="97191"/>
                </a:lnTo>
                <a:lnTo>
                  <a:pt x="99581" y="97830"/>
                </a:lnTo>
                <a:lnTo>
                  <a:pt x="99492" y="98383"/>
                </a:lnTo>
                <a:lnTo>
                  <a:pt x="99396" y="98872"/>
                </a:lnTo>
                <a:lnTo>
                  <a:pt x="99294" y="99277"/>
                </a:lnTo>
                <a:lnTo>
                  <a:pt x="99190" y="99596"/>
                </a:lnTo>
                <a:lnTo>
                  <a:pt x="99081" y="99809"/>
                </a:lnTo>
                <a:lnTo>
                  <a:pt x="98970" y="99957"/>
                </a:lnTo>
                <a:lnTo>
                  <a:pt x="98858" y="100000"/>
                </a:lnTo>
                <a:lnTo>
                  <a:pt x="1142" y="100000"/>
                </a:lnTo>
                <a:lnTo>
                  <a:pt x="1030" y="99957"/>
                </a:lnTo>
                <a:lnTo>
                  <a:pt x="919" y="99809"/>
                </a:lnTo>
                <a:lnTo>
                  <a:pt x="810" y="99596"/>
                </a:lnTo>
                <a:lnTo>
                  <a:pt x="706" y="99277"/>
                </a:lnTo>
                <a:lnTo>
                  <a:pt x="604" y="98872"/>
                </a:lnTo>
                <a:lnTo>
                  <a:pt x="508" y="98383"/>
                </a:lnTo>
                <a:lnTo>
                  <a:pt x="419" y="97830"/>
                </a:lnTo>
                <a:lnTo>
                  <a:pt x="335" y="97191"/>
                </a:lnTo>
                <a:lnTo>
                  <a:pt x="259" y="96489"/>
                </a:lnTo>
                <a:lnTo>
                  <a:pt x="193" y="95745"/>
                </a:lnTo>
                <a:lnTo>
                  <a:pt x="135" y="94936"/>
                </a:lnTo>
                <a:lnTo>
                  <a:pt x="86" y="94085"/>
                </a:lnTo>
                <a:lnTo>
                  <a:pt x="48" y="93213"/>
                </a:lnTo>
                <a:lnTo>
                  <a:pt x="23" y="92298"/>
                </a:lnTo>
                <a:lnTo>
                  <a:pt x="5" y="91362"/>
                </a:lnTo>
                <a:lnTo>
                  <a:pt x="0" y="90426"/>
                </a:lnTo>
                <a:lnTo>
                  <a:pt x="0" y="9574"/>
                </a:lnTo>
                <a:lnTo>
                  <a:pt x="5" y="8638"/>
                </a:lnTo>
                <a:lnTo>
                  <a:pt x="23" y="7702"/>
                </a:lnTo>
                <a:lnTo>
                  <a:pt x="48" y="6787"/>
                </a:lnTo>
                <a:lnTo>
                  <a:pt x="86" y="5915"/>
                </a:lnTo>
                <a:lnTo>
                  <a:pt x="135" y="5064"/>
                </a:lnTo>
                <a:lnTo>
                  <a:pt x="193" y="4255"/>
                </a:lnTo>
                <a:lnTo>
                  <a:pt x="259" y="3511"/>
                </a:lnTo>
                <a:lnTo>
                  <a:pt x="335" y="2809"/>
                </a:lnTo>
                <a:lnTo>
                  <a:pt x="419" y="2170"/>
                </a:lnTo>
                <a:lnTo>
                  <a:pt x="508" y="1617"/>
                </a:lnTo>
                <a:lnTo>
                  <a:pt x="604" y="1128"/>
                </a:lnTo>
                <a:lnTo>
                  <a:pt x="706" y="723"/>
                </a:lnTo>
                <a:lnTo>
                  <a:pt x="810" y="404"/>
                </a:lnTo>
                <a:lnTo>
                  <a:pt x="919" y="191"/>
                </a:lnTo>
                <a:lnTo>
                  <a:pt x="1030" y="43"/>
                </a:lnTo>
                <a:lnTo>
                  <a:pt x="1142" y="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39479570-20"/>
          <p:cNvSpPr/>
          <p:nvPr/>
        </p:nvSpPr>
        <p:spPr>
          <a:xfrm>
            <a:off x="4843463" y="1964866"/>
            <a:ext cx="42863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6"/>
                </a:lnTo>
                <a:lnTo>
                  <a:pt x="80491" y="183"/>
                </a:lnTo>
                <a:lnTo>
                  <a:pt x="70972" y="410"/>
                </a:lnTo>
                <a:lnTo>
                  <a:pt x="61732" y="725"/>
                </a:lnTo>
                <a:lnTo>
                  <a:pt x="52860" y="1125"/>
                </a:lnTo>
                <a:lnTo>
                  <a:pt x="44443" y="1605"/>
                </a:lnTo>
                <a:lnTo>
                  <a:pt x="36561" y="2162"/>
                </a:lnTo>
                <a:lnTo>
                  <a:pt x="29289" y="2789"/>
                </a:lnTo>
                <a:lnTo>
                  <a:pt x="22699" y="3482"/>
                </a:lnTo>
                <a:lnTo>
                  <a:pt x="16853" y="4233"/>
                </a:lnTo>
                <a:lnTo>
                  <a:pt x="11808" y="5034"/>
                </a:lnTo>
                <a:lnTo>
                  <a:pt x="7612" y="5879"/>
                </a:lnTo>
                <a:lnTo>
                  <a:pt x="4306" y="6759"/>
                </a:lnTo>
                <a:lnTo>
                  <a:pt x="1921" y="7666"/>
                </a:lnTo>
                <a:lnTo>
                  <a:pt x="482" y="8590"/>
                </a:lnTo>
                <a:lnTo>
                  <a:pt x="0" y="9524"/>
                </a:lnTo>
                <a:lnTo>
                  <a:pt x="0" y="90476"/>
                </a:lnTo>
                <a:lnTo>
                  <a:pt x="482" y="91410"/>
                </a:lnTo>
                <a:lnTo>
                  <a:pt x="1921" y="92334"/>
                </a:lnTo>
                <a:lnTo>
                  <a:pt x="4306" y="93241"/>
                </a:lnTo>
                <a:lnTo>
                  <a:pt x="7612" y="94121"/>
                </a:lnTo>
                <a:lnTo>
                  <a:pt x="11808" y="94966"/>
                </a:lnTo>
                <a:lnTo>
                  <a:pt x="16853" y="95767"/>
                </a:lnTo>
                <a:lnTo>
                  <a:pt x="22699" y="96518"/>
                </a:lnTo>
                <a:lnTo>
                  <a:pt x="29289" y="97211"/>
                </a:lnTo>
                <a:lnTo>
                  <a:pt x="36561" y="97838"/>
                </a:lnTo>
                <a:lnTo>
                  <a:pt x="44443" y="98395"/>
                </a:lnTo>
                <a:lnTo>
                  <a:pt x="52860" y="98875"/>
                </a:lnTo>
                <a:lnTo>
                  <a:pt x="61732" y="99275"/>
                </a:lnTo>
                <a:lnTo>
                  <a:pt x="70972" y="99590"/>
                </a:lnTo>
                <a:lnTo>
                  <a:pt x="80491" y="99817"/>
                </a:lnTo>
                <a:lnTo>
                  <a:pt x="90198" y="9995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733" y="99954"/>
                </a:lnTo>
                <a:lnTo>
                  <a:pt x="93497" y="99817"/>
                </a:lnTo>
                <a:lnTo>
                  <a:pt x="90324" y="99590"/>
                </a:lnTo>
                <a:lnTo>
                  <a:pt x="87244" y="99275"/>
                </a:lnTo>
                <a:lnTo>
                  <a:pt x="84287" y="98875"/>
                </a:lnTo>
                <a:lnTo>
                  <a:pt x="81481" y="98395"/>
                </a:lnTo>
                <a:lnTo>
                  <a:pt x="78854" y="97838"/>
                </a:lnTo>
                <a:lnTo>
                  <a:pt x="76430" y="97211"/>
                </a:lnTo>
                <a:lnTo>
                  <a:pt x="74233" y="96518"/>
                </a:lnTo>
                <a:lnTo>
                  <a:pt x="72284" y="95767"/>
                </a:lnTo>
                <a:lnTo>
                  <a:pt x="70603" y="94966"/>
                </a:lnTo>
                <a:lnTo>
                  <a:pt x="69204" y="94121"/>
                </a:lnTo>
                <a:lnTo>
                  <a:pt x="68102" y="93241"/>
                </a:lnTo>
                <a:lnTo>
                  <a:pt x="67307" y="92334"/>
                </a:lnTo>
                <a:lnTo>
                  <a:pt x="66827" y="91410"/>
                </a:lnTo>
                <a:lnTo>
                  <a:pt x="66667" y="90476"/>
                </a:lnTo>
                <a:lnTo>
                  <a:pt x="66667" y="9524"/>
                </a:lnTo>
                <a:lnTo>
                  <a:pt x="66827" y="8590"/>
                </a:lnTo>
                <a:lnTo>
                  <a:pt x="67307" y="7666"/>
                </a:lnTo>
                <a:lnTo>
                  <a:pt x="68102" y="6759"/>
                </a:lnTo>
                <a:lnTo>
                  <a:pt x="69204" y="5879"/>
                </a:lnTo>
                <a:lnTo>
                  <a:pt x="70603" y="5034"/>
                </a:lnTo>
                <a:lnTo>
                  <a:pt x="72284" y="4233"/>
                </a:lnTo>
                <a:lnTo>
                  <a:pt x="74233" y="3482"/>
                </a:lnTo>
                <a:lnTo>
                  <a:pt x="76430" y="2789"/>
                </a:lnTo>
                <a:lnTo>
                  <a:pt x="78854" y="2162"/>
                </a:lnTo>
                <a:lnTo>
                  <a:pt x="81481" y="1605"/>
                </a:lnTo>
                <a:lnTo>
                  <a:pt x="84287" y="1125"/>
                </a:lnTo>
                <a:lnTo>
                  <a:pt x="87244" y="725"/>
                </a:lnTo>
                <a:lnTo>
                  <a:pt x="90324" y="410"/>
                </a:lnTo>
                <a:lnTo>
                  <a:pt x="93497" y="183"/>
                </a:lnTo>
                <a:lnTo>
                  <a:pt x="96733" y="4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39479550-7"/>
          <p:cNvSpPr/>
          <p:nvPr/>
        </p:nvSpPr>
        <p:spPr>
          <a:xfrm>
            <a:off x="514350" y="2664954"/>
            <a:ext cx="4050506" cy="1357313"/>
          </a:xfrm>
          <a:prstGeom prst="roundRect">
            <a:avLst>
              <a:gd name="adj" fmla="val 8421"/>
            </a:avLst>
          </a:prstGeom>
          <a:solidFill>
            <a:srgbClr val="F0F9F4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39479685-18"/>
          <p:cNvSpPr/>
          <p:nvPr/>
        </p:nvSpPr>
        <p:spPr>
          <a:xfrm>
            <a:off x="664369" y="2829260"/>
            <a:ext cx="171450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3111" y="14063"/>
                </a:moveTo>
                <a:lnTo>
                  <a:pt x="53111" y="14063"/>
                </a:lnTo>
                <a:cubicBezTo>
                  <a:pt x="45296" y="14229"/>
                  <a:pt x="38463" y="16792"/>
                  <a:pt x="32611" y="21750"/>
                </a:cubicBezTo>
                <a:lnTo>
                  <a:pt x="32611" y="21750"/>
                </a:lnTo>
                <a:lnTo>
                  <a:pt x="32611" y="21750"/>
                </a:lnTo>
                <a:cubicBezTo>
                  <a:pt x="26759" y="26583"/>
                  <a:pt x="22667" y="33021"/>
                  <a:pt x="20333" y="41063"/>
                </a:cubicBezTo>
                <a:lnTo>
                  <a:pt x="20333" y="41063"/>
                </a:lnTo>
                <a:cubicBezTo>
                  <a:pt x="26963" y="37271"/>
                  <a:pt x="34241" y="35313"/>
                  <a:pt x="42167" y="35188"/>
                </a:cubicBezTo>
                <a:lnTo>
                  <a:pt x="42167" y="35188"/>
                </a:lnTo>
                <a:lnTo>
                  <a:pt x="59389" y="35188"/>
                </a:lnTo>
                <a:cubicBezTo>
                  <a:pt x="61315" y="35313"/>
                  <a:pt x="62352" y="36479"/>
                  <a:pt x="62500" y="38688"/>
                </a:cubicBezTo>
                <a:lnTo>
                  <a:pt x="62500" y="38688"/>
                </a:lnTo>
                <a:cubicBezTo>
                  <a:pt x="62352" y="40854"/>
                  <a:pt x="61315" y="42021"/>
                  <a:pt x="59389" y="42188"/>
                </a:cubicBezTo>
                <a:lnTo>
                  <a:pt x="59389" y="42188"/>
                </a:lnTo>
                <a:lnTo>
                  <a:pt x="56278" y="42188"/>
                </a:lnTo>
                <a:lnTo>
                  <a:pt x="42167" y="42188"/>
                </a:lnTo>
                <a:cubicBezTo>
                  <a:pt x="42167" y="42188"/>
                  <a:pt x="42167" y="42188"/>
                  <a:pt x="42167" y="42188"/>
                </a:cubicBezTo>
                <a:lnTo>
                  <a:pt x="42167" y="42188"/>
                </a:lnTo>
                <a:cubicBezTo>
                  <a:pt x="42167" y="42188"/>
                  <a:pt x="42167" y="42188"/>
                  <a:pt x="42167" y="42188"/>
                </a:cubicBezTo>
                <a:lnTo>
                  <a:pt x="42167" y="42188"/>
                </a:lnTo>
                <a:cubicBezTo>
                  <a:pt x="38907" y="42188"/>
                  <a:pt x="35796" y="42563"/>
                  <a:pt x="32833" y="43313"/>
                </a:cubicBezTo>
                <a:lnTo>
                  <a:pt x="32833" y="43313"/>
                </a:lnTo>
                <a:cubicBezTo>
                  <a:pt x="27759" y="44604"/>
                  <a:pt x="23074" y="46875"/>
                  <a:pt x="18778" y="50125"/>
                </a:cubicBezTo>
                <a:lnTo>
                  <a:pt x="18778" y="50125"/>
                </a:lnTo>
                <a:cubicBezTo>
                  <a:pt x="18778" y="50125"/>
                  <a:pt x="18778" y="50125"/>
                  <a:pt x="18778" y="50125"/>
                </a:cubicBezTo>
                <a:lnTo>
                  <a:pt x="18778" y="50125"/>
                </a:lnTo>
                <a:cubicBezTo>
                  <a:pt x="13037" y="54500"/>
                  <a:pt x="8463" y="60063"/>
                  <a:pt x="5056" y="66813"/>
                </a:cubicBezTo>
                <a:lnTo>
                  <a:pt x="5056" y="66813"/>
                </a:lnTo>
                <a:cubicBezTo>
                  <a:pt x="1833" y="73688"/>
                  <a:pt x="148" y="81292"/>
                  <a:pt x="0" y="89625"/>
                </a:cubicBezTo>
                <a:lnTo>
                  <a:pt x="0" y="89625"/>
                </a:lnTo>
                <a:lnTo>
                  <a:pt x="0" y="93188"/>
                </a:lnTo>
                <a:cubicBezTo>
                  <a:pt x="259" y="96396"/>
                  <a:pt x="1815" y="98146"/>
                  <a:pt x="4667" y="98438"/>
                </a:cubicBezTo>
                <a:lnTo>
                  <a:pt x="4667" y="98438"/>
                </a:lnTo>
                <a:cubicBezTo>
                  <a:pt x="7556" y="98146"/>
                  <a:pt x="9130" y="96396"/>
                  <a:pt x="9389" y="93188"/>
                </a:cubicBezTo>
                <a:lnTo>
                  <a:pt x="9389" y="93188"/>
                </a:lnTo>
                <a:lnTo>
                  <a:pt x="9389" y="89625"/>
                </a:lnTo>
                <a:cubicBezTo>
                  <a:pt x="9648" y="78667"/>
                  <a:pt x="13167" y="69667"/>
                  <a:pt x="19944" y="62625"/>
                </a:cubicBezTo>
                <a:lnTo>
                  <a:pt x="19944" y="62625"/>
                </a:lnTo>
                <a:cubicBezTo>
                  <a:pt x="22019" y="71125"/>
                  <a:pt x="26056" y="78000"/>
                  <a:pt x="32056" y="83250"/>
                </a:cubicBezTo>
                <a:lnTo>
                  <a:pt x="32056" y="83250"/>
                </a:lnTo>
                <a:cubicBezTo>
                  <a:pt x="38019" y="88542"/>
                  <a:pt x="45037" y="91271"/>
                  <a:pt x="53111" y="91438"/>
                </a:cubicBezTo>
                <a:lnTo>
                  <a:pt x="53111" y="91438"/>
                </a:lnTo>
                <a:lnTo>
                  <a:pt x="53333" y="91438"/>
                </a:lnTo>
                <a:cubicBezTo>
                  <a:pt x="62037" y="91271"/>
                  <a:pt x="69907" y="88333"/>
                  <a:pt x="76944" y="82625"/>
                </a:cubicBezTo>
                <a:lnTo>
                  <a:pt x="76944" y="82625"/>
                </a:lnTo>
                <a:cubicBezTo>
                  <a:pt x="83981" y="76917"/>
                  <a:pt x="89519" y="69229"/>
                  <a:pt x="93556" y="59562"/>
                </a:cubicBezTo>
                <a:lnTo>
                  <a:pt x="93556" y="59562"/>
                </a:lnTo>
                <a:cubicBezTo>
                  <a:pt x="97704" y="50021"/>
                  <a:pt x="99852" y="39313"/>
                  <a:pt x="100000" y="27437"/>
                </a:cubicBezTo>
                <a:lnTo>
                  <a:pt x="100000" y="27437"/>
                </a:lnTo>
                <a:cubicBezTo>
                  <a:pt x="100000" y="17938"/>
                  <a:pt x="98630" y="9167"/>
                  <a:pt x="95889" y="1125"/>
                </a:cubicBezTo>
                <a:lnTo>
                  <a:pt x="95889" y="1125"/>
                </a:lnTo>
                <a:cubicBezTo>
                  <a:pt x="95630" y="375"/>
                  <a:pt x="95111" y="0"/>
                  <a:pt x="94333" y="0"/>
                </a:cubicBezTo>
                <a:lnTo>
                  <a:pt x="94333" y="0"/>
                </a:lnTo>
                <a:cubicBezTo>
                  <a:pt x="93667" y="0"/>
                  <a:pt x="93148" y="375"/>
                  <a:pt x="92778" y="1125"/>
                </a:cubicBezTo>
                <a:lnTo>
                  <a:pt x="92778" y="1125"/>
                </a:lnTo>
                <a:cubicBezTo>
                  <a:pt x="90815" y="5083"/>
                  <a:pt x="88148" y="8229"/>
                  <a:pt x="84778" y="10563"/>
                </a:cubicBezTo>
                <a:lnTo>
                  <a:pt x="84778" y="10563"/>
                </a:lnTo>
                <a:cubicBezTo>
                  <a:pt x="81370" y="12896"/>
                  <a:pt x="77593" y="14063"/>
                  <a:pt x="73444" y="14063"/>
                </a:cubicBezTo>
                <a:lnTo>
                  <a:pt x="73444" y="14063"/>
                </a:lnTo>
                <a:lnTo>
                  <a:pt x="53111" y="14063"/>
                </a:lnTo>
              </a:path>
            </a:pathLst>
          </a:custGeom>
          <a:solidFill>
            <a:srgbClr val="1F8B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39479565-15"/>
          <p:cNvSpPr/>
          <p:nvPr/>
        </p:nvSpPr>
        <p:spPr>
          <a:xfrm>
            <a:off x="664369" y="3450766"/>
            <a:ext cx="3750469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142" y="0"/>
                </a:moveTo>
                <a:lnTo>
                  <a:pt x="98858" y="0"/>
                </a:lnTo>
                <a:lnTo>
                  <a:pt x="98970" y="43"/>
                </a:lnTo>
                <a:lnTo>
                  <a:pt x="99081" y="191"/>
                </a:lnTo>
                <a:lnTo>
                  <a:pt x="99190" y="404"/>
                </a:lnTo>
                <a:lnTo>
                  <a:pt x="99294" y="723"/>
                </a:lnTo>
                <a:lnTo>
                  <a:pt x="99396" y="1128"/>
                </a:lnTo>
                <a:lnTo>
                  <a:pt x="99492" y="1617"/>
                </a:lnTo>
                <a:lnTo>
                  <a:pt x="99581" y="2170"/>
                </a:lnTo>
                <a:lnTo>
                  <a:pt x="99665" y="2809"/>
                </a:lnTo>
                <a:lnTo>
                  <a:pt x="99741" y="3511"/>
                </a:lnTo>
                <a:lnTo>
                  <a:pt x="99807" y="4255"/>
                </a:lnTo>
                <a:lnTo>
                  <a:pt x="99865" y="5064"/>
                </a:lnTo>
                <a:lnTo>
                  <a:pt x="99914" y="5915"/>
                </a:lnTo>
                <a:lnTo>
                  <a:pt x="99952" y="6787"/>
                </a:lnTo>
                <a:lnTo>
                  <a:pt x="99977" y="7702"/>
                </a:lnTo>
                <a:lnTo>
                  <a:pt x="99995" y="8638"/>
                </a:lnTo>
                <a:lnTo>
                  <a:pt x="100000" y="9574"/>
                </a:lnTo>
                <a:lnTo>
                  <a:pt x="100000" y="90426"/>
                </a:lnTo>
                <a:lnTo>
                  <a:pt x="99995" y="91362"/>
                </a:lnTo>
                <a:lnTo>
                  <a:pt x="99977" y="92298"/>
                </a:lnTo>
                <a:lnTo>
                  <a:pt x="99952" y="93213"/>
                </a:lnTo>
                <a:lnTo>
                  <a:pt x="99914" y="94085"/>
                </a:lnTo>
                <a:lnTo>
                  <a:pt x="99865" y="94936"/>
                </a:lnTo>
                <a:lnTo>
                  <a:pt x="99807" y="95745"/>
                </a:lnTo>
                <a:lnTo>
                  <a:pt x="99741" y="96489"/>
                </a:lnTo>
                <a:lnTo>
                  <a:pt x="99665" y="97191"/>
                </a:lnTo>
                <a:lnTo>
                  <a:pt x="99581" y="97830"/>
                </a:lnTo>
                <a:lnTo>
                  <a:pt x="99492" y="98383"/>
                </a:lnTo>
                <a:lnTo>
                  <a:pt x="99396" y="98872"/>
                </a:lnTo>
                <a:lnTo>
                  <a:pt x="99294" y="99277"/>
                </a:lnTo>
                <a:lnTo>
                  <a:pt x="99190" y="99596"/>
                </a:lnTo>
                <a:lnTo>
                  <a:pt x="99081" y="99809"/>
                </a:lnTo>
                <a:lnTo>
                  <a:pt x="98970" y="99957"/>
                </a:lnTo>
                <a:lnTo>
                  <a:pt x="98858" y="100000"/>
                </a:lnTo>
                <a:lnTo>
                  <a:pt x="1142" y="100000"/>
                </a:lnTo>
                <a:lnTo>
                  <a:pt x="1030" y="99957"/>
                </a:lnTo>
                <a:lnTo>
                  <a:pt x="919" y="99809"/>
                </a:lnTo>
                <a:lnTo>
                  <a:pt x="810" y="99596"/>
                </a:lnTo>
                <a:lnTo>
                  <a:pt x="706" y="99277"/>
                </a:lnTo>
                <a:lnTo>
                  <a:pt x="604" y="98872"/>
                </a:lnTo>
                <a:lnTo>
                  <a:pt x="508" y="98383"/>
                </a:lnTo>
                <a:lnTo>
                  <a:pt x="419" y="97830"/>
                </a:lnTo>
                <a:lnTo>
                  <a:pt x="335" y="97191"/>
                </a:lnTo>
                <a:lnTo>
                  <a:pt x="259" y="96489"/>
                </a:lnTo>
                <a:lnTo>
                  <a:pt x="193" y="95745"/>
                </a:lnTo>
                <a:lnTo>
                  <a:pt x="135" y="94936"/>
                </a:lnTo>
                <a:lnTo>
                  <a:pt x="86" y="94085"/>
                </a:lnTo>
                <a:lnTo>
                  <a:pt x="48" y="93213"/>
                </a:lnTo>
                <a:lnTo>
                  <a:pt x="23" y="92298"/>
                </a:lnTo>
                <a:lnTo>
                  <a:pt x="5" y="91362"/>
                </a:lnTo>
                <a:lnTo>
                  <a:pt x="0" y="90426"/>
                </a:lnTo>
                <a:lnTo>
                  <a:pt x="0" y="9574"/>
                </a:lnTo>
                <a:lnTo>
                  <a:pt x="5" y="8638"/>
                </a:lnTo>
                <a:lnTo>
                  <a:pt x="23" y="7702"/>
                </a:lnTo>
                <a:lnTo>
                  <a:pt x="48" y="6787"/>
                </a:lnTo>
                <a:lnTo>
                  <a:pt x="86" y="5915"/>
                </a:lnTo>
                <a:lnTo>
                  <a:pt x="135" y="5064"/>
                </a:lnTo>
                <a:lnTo>
                  <a:pt x="193" y="4255"/>
                </a:lnTo>
                <a:lnTo>
                  <a:pt x="259" y="3511"/>
                </a:lnTo>
                <a:lnTo>
                  <a:pt x="335" y="2809"/>
                </a:lnTo>
                <a:lnTo>
                  <a:pt x="419" y="2170"/>
                </a:lnTo>
                <a:lnTo>
                  <a:pt x="508" y="1617"/>
                </a:lnTo>
                <a:lnTo>
                  <a:pt x="604" y="1128"/>
                </a:lnTo>
                <a:lnTo>
                  <a:pt x="706" y="723"/>
                </a:lnTo>
                <a:lnTo>
                  <a:pt x="810" y="404"/>
                </a:lnTo>
                <a:lnTo>
                  <a:pt x="919" y="191"/>
                </a:lnTo>
                <a:lnTo>
                  <a:pt x="1030" y="43"/>
                </a:lnTo>
                <a:lnTo>
                  <a:pt x="1142" y="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39479571-21"/>
          <p:cNvSpPr/>
          <p:nvPr/>
        </p:nvSpPr>
        <p:spPr>
          <a:xfrm>
            <a:off x="664369" y="3450766"/>
            <a:ext cx="42863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6"/>
                </a:lnTo>
                <a:lnTo>
                  <a:pt x="80491" y="183"/>
                </a:lnTo>
                <a:lnTo>
                  <a:pt x="70972" y="410"/>
                </a:lnTo>
                <a:lnTo>
                  <a:pt x="61732" y="725"/>
                </a:lnTo>
                <a:lnTo>
                  <a:pt x="52860" y="1125"/>
                </a:lnTo>
                <a:lnTo>
                  <a:pt x="44443" y="1605"/>
                </a:lnTo>
                <a:lnTo>
                  <a:pt x="36561" y="2162"/>
                </a:lnTo>
                <a:lnTo>
                  <a:pt x="29289" y="2789"/>
                </a:lnTo>
                <a:lnTo>
                  <a:pt x="22699" y="3482"/>
                </a:lnTo>
                <a:lnTo>
                  <a:pt x="16853" y="4233"/>
                </a:lnTo>
                <a:lnTo>
                  <a:pt x="11808" y="5034"/>
                </a:lnTo>
                <a:lnTo>
                  <a:pt x="7612" y="5879"/>
                </a:lnTo>
                <a:lnTo>
                  <a:pt x="4306" y="6759"/>
                </a:lnTo>
                <a:lnTo>
                  <a:pt x="1921" y="7666"/>
                </a:lnTo>
                <a:lnTo>
                  <a:pt x="482" y="8590"/>
                </a:lnTo>
                <a:lnTo>
                  <a:pt x="0" y="9524"/>
                </a:lnTo>
                <a:lnTo>
                  <a:pt x="0" y="90476"/>
                </a:lnTo>
                <a:lnTo>
                  <a:pt x="482" y="91410"/>
                </a:lnTo>
                <a:lnTo>
                  <a:pt x="1921" y="92334"/>
                </a:lnTo>
                <a:lnTo>
                  <a:pt x="4306" y="93241"/>
                </a:lnTo>
                <a:lnTo>
                  <a:pt x="7612" y="94121"/>
                </a:lnTo>
                <a:lnTo>
                  <a:pt x="11808" y="94966"/>
                </a:lnTo>
                <a:lnTo>
                  <a:pt x="16853" y="95767"/>
                </a:lnTo>
                <a:lnTo>
                  <a:pt x="22699" y="96518"/>
                </a:lnTo>
                <a:lnTo>
                  <a:pt x="29289" y="97211"/>
                </a:lnTo>
                <a:lnTo>
                  <a:pt x="36561" y="97838"/>
                </a:lnTo>
                <a:lnTo>
                  <a:pt x="44443" y="98395"/>
                </a:lnTo>
                <a:lnTo>
                  <a:pt x="52860" y="98875"/>
                </a:lnTo>
                <a:lnTo>
                  <a:pt x="61732" y="99275"/>
                </a:lnTo>
                <a:lnTo>
                  <a:pt x="70972" y="99590"/>
                </a:lnTo>
                <a:lnTo>
                  <a:pt x="80491" y="99817"/>
                </a:lnTo>
                <a:lnTo>
                  <a:pt x="90198" y="9995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733" y="99954"/>
                </a:lnTo>
                <a:lnTo>
                  <a:pt x="93497" y="99817"/>
                </a:lnTo>
                <a:lnTo>
                  <a:pt x="90324" y="99590"/>
                </a:lnTo>
                <a:lnTo>
                  <a:pt x="87244" y="99275"/>
                </a:lnTo>
                <a:lnTo>
                  <a:pt x="84287" y="98875"/>
                </a:lnTo>
                <a:lnTo>
                  <a:pt x="81481" y="98395"/>
                </a:lnTo>
                <a:lnTo>
                  <a:pt x="78854" y="97838"/>
                </a:lnTo>
                <a:lnTo>
                  <a:pt x="76430" y="97211"/>
                </a:lnTo>
                <a:lnTo>
                  <a:pt x="74233" y="96518"/>
                </a:lnTo>
                <a:lnTo>
                  <a:pt x="72284" y="95767"/>
                </a:lnTo>
                <a:lnTo>
                  <a:pt x="70603" y="94966"/>
                </a:lnTo>
                <a:lnTo>
                  <a:pt x="69204" y="94121"/>
                </a:lnTo>
                <a:lnTo>
                  <a:pt x="68102" y="93241"/>
                </a:lnTo>
                <a:lnTo>
                  <a:pt x="67307" y="92334"/>
                </a:lnTo>
                <a:lnTo>
                  <a:pt x="66827" y="91410"/>
                </a:lnTo>
                <a:lnTo>
                  <a:pt x="66667" y="90476"/>
                </a:lnTo>
                <a:lnTo>
                  <a:pt x="66667" y="9524"/>
                </a:lnTo>
                <a:lnTo>
                  <a:pt x="66827" y="8590"/>
                </a:lnTo>
                <a:lnTo>
                  <a:pt x="67307" y="7666"/>
                </a:lnTo>
                <a:lnTo>
                  <a:pt x="68102" y="6759"/>
                </a:lnTo>
                <a:lnTo>
                  <a:pt x="69204" y="5879"/>
                </a:lnTo>
                <a:lnTo>
                  <a:pt x="70603" y="5034"/>
                </a:lnTo>
                <a:lnTo>
                  <a:pt x="72284" y="4233"/>
                </a:lnTo>
                <a:lnTo>
                  <a:pt x="74233" y="3482"/>
                </a:lnTo>
                <a:lnTo>
                  <a:pt x="76430" y="2789"/>
                </a:lnTo>
                <a:lnTo>
                  <a:pt x="78854" y="2162"/>
                </a:lnTo>
                <a:lnTo>
                  <a:pt x="81481" y="1605"/>
                </a:lnTo>
                <a:lnTo>
                  <a:pt x="84287" y="1125"/>
                </a:lnTo>
                <a:lnTo>
                  <a:pt x="87244" y="725"/>
                </a:lnTo>
                <a:lnTo>
                  <a:pt x="90324" y="410"/>
                </a:lnTo>
                <a:lnTo>
                  <a:pt x="93497" y="183"/>
                </a:lnTo>
                <a:lnTo>
                  <a:pt x="96733" y="4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39479552-8"/>
          <p:cNvSpPr/>
          <p:nvPr/>
        </p:nvSpPr>
        <p:spPr>
          <a:xfrm>
            <a:off x="4693444" y="2664954"/>
            <a:ext cx="4050506" cy="1357313"/>
          </a:xfrm>
          <a:prstGeom prst="roundRect">
            <a:avLst>
              <a:gd name="adj" fmla="val 8421"/>
            </a:avLst>
          </a:prstGeom>
          <a:solidFill>
            <a:srgbClr val="F0F9F4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l-1786839479687-19"/>
          <p:cNvSpPr/>
          <p:nvPr/>
        </p:nvSpPr>
        <p:spPr>
          <a:xfrm>
            <a:off x="4843733" y="2818544"/>
            <a:ext cx="213772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1318" y="6278"/>
                </a:moveTo>
                <a:lnTo>
                  <a:pt x="61318" y="6278"/>
                </a:lnTo>
                <a:lnTo>
                  <a:pt x="81773" y="6278"/>
                </a:lnTo>
                <a:cubicBezTo>
                  <a:pt x="83258" y="6278"/>
                  <a:pt x="84485" y="6852"/>
                  <a:pt x="85455" y="8000"/>
                </a:cubicBezTo>
                <a:lnTo>
                  <a:pt x="85455" y="8000"/>
                </a:lnTo>
                <a:cubicBezTo>
                  <a:pt x="86394" y="9185"/>
                  <a:pt x="86864" y="10685"/>
                  <a:pt x="86864" y="12500"/>
                </a:cubicBezTo>
                <a:lnTo>
                  <a:pt x="86864" y="12500"/>
                </a:lnTo>
                <a:cubicBezTo>
                  <a:pt x="86864" y="14315"/>
                  <a:pt x="86394" y="15815"/>
                  <a:pt x="85455" y="17000"/>
                </a:cubicBezTo>
                <a:lnTo>
                  <a:pt x="85455" y="17000"/>
                </a:lnTo>
                <a:cubicBezTo>
                  <a:pt x="84485" y="18185"/>
                  <a:pt x="83258" y="18778"/>
                  <a:pt x="81773" y="18778"/>
                </a:cubicBezTo>
                <a:lnTo>
                  <a:pt x="81773" y="18778"/>
                </a:lnTo>
                <a:lnTo>
                  <a:pt x="63545" y="18778"/>
                </a:lnTo>
                <a:cubicBezTo>
                  <a:pt x="62576" y="23963"/>
                  <a:pt x="60121" y="27667"/>
                  <a:pt x="56182" y="29889"/>
                </a:cubicBezTo>
                <a:lnTo>
                  <a:pt x="56182" y="29889"/>
                </a:lnTo>
                <a:lnTo>
                  <a:pt x="56182" y="87500"/>
                </a:lnTo>
                <a:lnTo>
                  <a:pt x="81773" y="87500"/>
                </a:lnTo>
                <a:cubicBezTo>
                  <a:pt x="83258" y="87500"/>
                  <a:pt x="84485" y="88093"/>
                  <a:pt x="85455" y="89278"/>
                </a:cubicBezTo>
                <a:lnTo>
                  <a:pt x="85455" y="89278"/>
                </a:lnTo>
                <a:cubicBezTo>
                  <a:pt x="86394" y="90426"/>
                  <a:pt x="86864" y="91926"/>
                  <a:pt x="86864" y="93778"/>
                </a:cubicBezTo>
                <a:lnTo>
                  <a:pt x="86864" y="93778"/>
                </a:lnTo>
                <a:cubicBezTo>
                  <a:pt x="86864" y="95593"/>
                  <a:pt x="86394" y="97074"/>
                  <a:pt x="85455" y="98222"/>
                </a:cubicBezTo>
                <a:lnTo>
                  <a:pt x="85455" y="98222"/>
                </a:lnTo>
                <a:cubicBezTo>
                  <a:pt x="84485" y="99407"/>
                  <a:pt x="83258" y="100000"/>
                  <a:pt x="81773" y="100000"/>
                </a:cubicBezTo>
                <a:lnTo>
                  <a:pt x="81773" y="100000"/>
                </a:lnTo>
                <a:lnTo>
                  <a:pt x="51091" y="100000"/>
                </a:lnTo>
                <a:lnTo>
                  <a:pt x="20409" y="100000"/>
                </a:lnTo>
                <a:cubicBezTo>
                  <a:pt x="18924" y="100000"/>
                  <a:pt x="17697" y="99407"/>
                  <a:pt x="16727" y="98222"/>
                </a:cubicBezTo>
                <a:lnTo>
                  <a:pt x="16727" y="98222"/>
                </a:lnTo>
                <a:cubicBezTo>
                  <a:pt x="15758" y="97074"/>
                  <a:pt x="15273" y="95593"/>
                  <a:pt x="15273" y="93778"/>
                </a:cubicBezTo>
                <a:lnTo>
                  <a:pt x="15273" y="93778"/>
                </a:lnTo>
                <a:cubicBezTo>
                  <a:pt x="15273" y="91926"/>
                  <a:pt x="15758" y="90426"/>
                  <a:pt x="16727" y="89278"/>
                </a:cubicBezTo>
                <a:lnTo>
                  <a:pt x="16727" y="89278"/>
                </a:lnTo>
                <a:cubicBezTo>
                  <a:pt x="17697" y="88093"/>
                  <a:pt x="18924" y="87500"/>
                  <a:pt x="20409" y="87500"/>
                </a:cubicBezTo>
                <a:lnTo>
                  <a:pt x="20409" y="87500"/>
                </a:lnTo>
                <a:lnTo>
                  <a:pt x="45955" y="87500"/>
                </a:lnTo>
                <a:lnTo>
                  <a:pt x="45955" y="29889"/>
                </a:lnTo>
                <a:cubicBezTo>
                  <a:pt x="42015" y="27667"/>
                  <a:pt x="39576" y="23963"/>
                  <a:pt x="38636" y="18778"/>
                </a:cubicBezTo>
                <a:lnTo>
                  <a:pt x="38636" y="18778"/>
                </a:lnTo>
                <a:lnTo>
                  <a:pt x="20409" y="18778"/>
                </a:lnTo>
                <a:cubicBezTo>
                  <a:pt x="18924" y="18778"/>
                  <a:pt x="17697" y="18185"/>
                  <a:pt x="16727" y="17000"/>
                </a:cubicBezTo>
                <a:lnTo>
                  <a:pt x="16727" y="17000"/>
                </a:lnTo>
                <a:cubicBezTo>
                  <a:pt x="15758" y="15815"/>
                  <a:pt x="15273" y="14315"/>
                  <a:pt x="15273" y="12500"/>
                </a:cubicBezTo>
                <a:lnTo>
                  <a:pt x="15273" y="12500"/>
                </a:lnTo>
                <a:cubicBezTo>
                  <a:pt x="15273" y="10685"/>
                  <a:pt x="15758" y="9185"/>
                  <a:pt x="16727" y="8000"/>
                </a:cubicBezTo>
                <a:lnTo>
                  <a:pt x="16727" y="8000"/>
                </a:lnTo>
                <a:cubicBezTo>
                  <a:pt x="17697" y="6852"/>
                  <a:pt x="18924" y="6278"/>
                  <a:pt x="20409" y="6278"/>
                </a:cubicBezTo>
                <a:lnTo>
                  <a:pt x="20409" y="6278"/>
                </a:lnTo>
                <a:lnTo>
                  <a:pt x="40864" y="6278"/>
                </a:lnTo>
                <a:cubicBezTo>
                  <a:pt x="43318" y="2241"/>
                  <a:pt x="46727" y="148"/>
                  <a:pt x="51091" y="0"/>
                </a:cubicBezTo>
                <a:lnTo>
                  <a:pt x="51091" y="0"/>
                </a:lnTo>
                <a:cubicBezTo>
                  <a:pt x="55455" y="148"/>
                  <a:pt x="58864" y="2241"/>
                  <a:pt x="61318" y="6278"/>
                </a:cubicBezTo>
                <a:lnTo>
                  <a:pt x="61318" y="6278"/>
                </a:lnTo>
                <a:moveTo>
                  <a:pt x="70273" y="62500"/>
                </a:moveTo>
                <a:lnTo>
                  <a:pt x="70273" y="62500"/>
                </a:lnTo>
                <a:lnTo>
                  <a:pt x="93273" y="62500"/>
                </a:lnTo>
                <a:lnTo>
                  <a:pt x="81773" y="38278"/>
                </a:lnTo>
                <a:lnTo>
                  <a:pt x="70273" y="62500"/>
                </a:lnTo>
                <a:moveTo>
                  <a:pt x="81773" y="81278"/>
                </a:moveTo>
                <a:lnTo>
                  <a:pt x="81773" y="81278"/>
                </a:lnTo>
                <a:cubicBezTo>
                  <a:pt x="76652" y="81130"/>
                  <a:pt x="72227" y="79630"/>
                  <a:pt x="68500" y="76778"/>
                </a:cubicBezTo>
                <a:lnTo>
                  <a:pt x="68500" y="76778"/>
                </a:lnTo>
                <a:lnTo>
                  <a:pt x="68500" y="76778"/>
                </a:lnTo>
                <a:cubicBezTo>
                  <a:pt x="64894" y="73889"/>
                  <a:pt x="62606" y="70241"/>
                  <a:pt x="61636" y="65833"/>
                </a:cubicBezTo>
                <a:lnTo>
                  <a:pt x="61636" y="65833"/>
                </a:lnTo>
                <a:cubicBezTo>
                  <a:pt x="61303" y="63611"/>
                  <a:pt x="61682" y="61519"/>
                  <a:pt x="62773" y="59556"/>
                </a:cubicBezTo>
                <a:lnTo>
                  <a:pt x="62773" y="59556"/>
                </a:lnTo>
                <a:lnTo>
                  <a:pt x="77955" y="27722"/>
                </a:lnTo>
                <a:cubicBezTo>
                  <a:pt x="78803" y="25907"/>
                  <a:pt x="80076" y="25000"/>
                  <a:pt x="81773" y="25000"/>
                </a:cubicBezTo>
                <a:lnTo>
                  <a:pt x="81773" y="25000"/>
                </a:lnTo>
                <a:cubicBezTo>
                  <a:pt x="83470" y="25148"/>
                  <a:pt x="84742" y="26056"/>
                  <a:pt x="85591" y="27722"/>
                </a:cubicBezTo>
                <a:lnTo>
                  <a:pt x="85591" y="27722"/>
                </a:lnTo>
                <a:lnTo>
                  <a:pt x="100773" y="59556"/>
                </a:lnTo>
                <a:cubicBezTo>
                  <a:pt x="101833" y="61519"/>
                  <a:pt x="102212" y="63611"/>
                  <a:pt x="101909" y="65833"/>
                </a:cubicBezTo>
                <a:lnTo>
                  <a:pt x="101909" y="65833"/>
                </a:lnTo>
                <a:cubicBezTo>
                  <a:pt x="100939" y="70241"/>
                  <a:pt x="98652" y="73889"/>
                  <a:pt x="95045" y="76778"/>
                </a:cubicBezTo>
                <a:lnTo>
                  <a:pt x="95045" y="76778"/>
                </a:lnTo>
                <a:cubicBezTo>
                  <a:pt x="91318" y="79630"/>
                  <a:pt x="86894" y="81130"/>
                  <a:pt x="81773" y="81278"/>
                </a:cubicBezTo>
                <a:lnTo>
                  <a:pt x="81773" y="81278"/>
                </a:lnTo>
                <a:moveTo>
                  <a:pt x="20227" y="38278"/>
                </a:moveTo>
                <a:lnTo>
                  <a:pt x="20227" y="38278"/>
                </a:lnTo>
                <a:lnTo>
                  <a:pt x="8591" y="62500"/>
                </a:lnTo>
                <a:lnTo>
                  <a:pt x="31773" y="62500"/>
                </a:lnTo>
                <a:lnTo>
                  <a:pt x="20227" y="38278"/>
                </a:lnTo>
                <a:moveTo>
                  <a:pt x="91" y="65833"/>
                </a:moveTo>
                <a:lnTo>
                  <a:pt x="91" y="65833"/>
                </a:lnTo>
                <a:cubicBezTo>
                  <a:pt x="-212" y="63611"/>
                  <a:pt x="167" y="61519"/>
                  <a:pt x="1227" y="59556"/>
                </a:cubicBezTo>
                <a:lnTo>
                  <a:pt x="1227" y="59556"/>
                </a:lnTo>
                <a:lnTo>
                  <a:pt x="16409" y="27722"/>
                </a:lnTo>
                <a:cubicBezTo>
                  <a:pt x="17258" y="25907"/>
                  <a:pt x="18530" y="25000"/>
                  <a:pt x="20227" y="25000"/>
                </a:cubicBezTo>
                <a:lnTo>
                  <a:pt x="20227" y="25000"/>
                </a:lnTo>
                <a:cubicBezTo>
                  <a:pt x="21955" y="25148"/>
                  <a:pt x="23242" y="26056"/>
                  <a:pt x="24091" y="27722"/>
                </a:cubicBezTo>
                <a:lnTo>
                  <a:pt x="24091" y="27722"/>
                </a:lnTo>
                <a:lnTo>
                  <a:pt x="39273" y="59556"/>
                </a:lnTo>
                <a:cubicBezTo>
                  <a:pt x="40333" y="61519"/>
                  <a:pt x="40697" y="63611"/>
                  <a:pt x="40364" y="65833"/>
                </a:cubicBezTo>
                <a:lnTo>
                  <a:pt x="40364" y="65833"/>
                </a:lnTo>
                <a:cubicBezTo>
                  <a:pt x="39424" y="70241"/>
                  <a:pt x="37091" y="73889"/>
                  <a:pt x="33364" y="76778"/>
                </a:cubicBezTo>
                <a:lnTo>
                  <a:pt x="33364" y="76778"/>
                </a:lnTo>
                <a:cubicBezTo>
                  <a:pt x="29727" y="79630"/>
                  <a:pt x="25348" y="81130"/>
                  <a:pt x="20227" y="81278"/>
                </a:cubicBezTo>
                <a:lnTo>
                  <a:pt x="20227" y="81278"/>
                </a:lnTo>
                <a:cubicBezTo>
                  <a:pt x="15136" y="81130"/>
                  <a:pt x="10727" y="79630"/>
                  <a:pt x="7000" y="76778"/>
                </a:cubicBezTo>
                <a:lnTo>
                  <a:pt x="7000" y="76778"/>
                </a:lnTo>
                <a:cubicBezTo>
                  <a:pt x="3364" y="73889"/>
                  <a:pt x="1061" y="70241"/>
                  <a:pt x="91" y="65833"/>
                </a:cubicBezTo>
                <a:lnTo>
                  <a:pt x="91" y="65833"/>
                </a:lnTo>
              </a:path>
            </a:pathLst>
          </a:custGeom>
          <a:solidFill>
            <a:srgbClr val="1F8B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39479569-18"/>
          <p:cNvSpPr/>
          <p:nvPr/>
        </p:nvSpPr>
        <p:spPr>
          <a:xfrm>
            <a:off x="4843463" y="3343610"/>
            <a:ext cx="3750469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142" y="0"/>
                </a:moveTo>
                <a:lnTo>
                  <a:pt x="98858" y="0"/>
                </a:lnTo>
                <a:lnTo>
                  <a:pt x="98970" y="43"/>
                </a:lnTo>
                <a:lnTo>
                  <a:pt x="99081" y="191"/>
                </a:lnTo>
                <a:lnTo>
                  <a:pt x="99190" y="404"/>
                </a:lnTo>
                <a:lnTo>
                  <a:pt x="99294" y="723"/>
                </a:lnTo>
                <a:lnTo>
                  <a:pt x="99396" y="1128"/>
                </a:lnTo>
                <a:lnTo>
                  <a:pt x="99492" y="1617"/>
                </a:lnTo>
                <a:lnTo>
                  <a:pt x="99581" y="2170"/>
                </a:lnTo>
                <a:lnTo>
                  <a:pt x="99665" y="2809"/>
                </a:lnTo>
                <a:lnTo>
                  <a:pt x="99741" y="3511"/>
                </a:lnTo>
                <a:lnTo>
                  <a:pt x="99807" y="4255"/>
                </a:lnTo>
                <a:lnTo>
                  <a:pt x="99865" y="5064"/>
                </a:lnTo>
                <a:lnTo>
                  <a:pt x="99914" y="5915"/>
                </a:lnTo>
                <a:lnTo>
                  <a:pt x="99952" y="6787"/>
                </a:lnTo>
                <a:lnTo>
                  <a:pt x="99977" y="7702"/>
                </a:lnTo>
                <a:lnTo>
                  <a:pt x="99995" y="8638"/>
                </a:lnTo>
                <a:lnTo>
                  <a:pt x="100000" y="9574"/>
                </a:lnTo>
                <a:lnTo>
                  <a:pt x="100000" y="90426"/>
                </a:lnTo>
                <a:lnTo>
                  <a:pt x="99995" y="91362"/>
                </a:lnTo>
                <a:lnTo>
                  <a:pt x="99977" y="92298"/>
                </a:lnTo>
                <a:lnTo>
                  <a:pt x="99952" y="93213"/>
                </a:lnTo>
                <a:lnTo>
                  <a:pt x="99914" y="94085"/>
                </a:lnTo>
                <a:lnTo>
                  <a:pt x="99865" y="94936"/>
                </a:lnTo>
                <a:lnTo>
                  <a:pt x="99807" y="95745"/>
                </a:lnTo>
                <a:lnTo>
                  <a:pt x="99741" y="96489"/>
                </a:lnTo>
                <a:lnTo>
                  <a:pt x="99665" y="97191"/>
                </a:lnTo>
                <a:lnTo>
                  <a:pt x="99581" y="97830"/>
                </a:lnTo>
                <a:lnTo>
                  <a:pt x="99492" y="98383"/>
                </a:lnTo>
                <a:lnTo>
                  <a:pt x="99396" y="98872"/>
                </a:lnTo>
                <a:lnTo>
                  <a:pt x="99294" y="99277"/>
                </a:lnTo>
                <a:lnTo>
                  <a:pt x="99190" y="99596"/>
                </a:lnTo>
                <a:lnTo>
                  <a:pt x="99081" y="99809"/>
                </a:lnTo>
                <a:lnTo>
                  <a:pt x="98970" y="99957"/>
                </a:lnTo>
                <a:lnTo>
                  <a:pt x="98858" y="100000"/>
                </a:lnTo>
                <a:lnTo>
                  <a:pt x="1142" y="100000"/>
                </a:lnTo>
                <a:lnTo>
                  <a:pt x="1030" y="99957"/>
                </a:lnTo>
                <a:lnTo>
                  <a:pt x="919" y="99809"/>
                </a:lnTo>
                <a:lnTo>
                  <a:pt x="810" y="99596"/>
                </a:lnTo>
                <a:lnTo>
                  <a:pt x="706" y="99277"/>
                </a:lnTo>
                <a:lnTo>
                  <a:pt x="604" y="98872"/>
                </a:lnTo>
                <a:lnTo>
                  <a:pt x="508" y="98383"/>
                </a:lnTo>
                <a:lnTo>
                  <a:pt x="419" y="97830"/>
                </a:lnTo>
                <a:lnTo>
                  <a:pt x="335" y="97191"/>
                </a:lnTo>
                <a:lnTo>
                  <a:pt x="259" y="96489"/>
                </a:lnTo>
                <a:lnTo>
                  <a:pt x="193" y="95745"/>
                </a:lnTo>
                <a:lnTo>
                  <a:pt x="135" y="94936"/>
                </a:lnTo>
                <a:lnTo>
                  <a:pt x="86" y="94085"/>
                </a:lnTo>
                <a:lnTo>
                  <a:pt x="48" y="93213"/>
                </a:lnTo>
                <a:lnTo>
                  <a:pt x="23" y="92298"/>
                </a:lnTo>
                <a:lnTo>
                  <a:pt x="5" y="91362"/>
                </a:lnTo>
                <a:lnTo>
                  <a:pt x="0" y="90426"/>
                </a:lnTo>
                <a:lnTo>
                  <a:pt x="0" y="9574"/>
                </a:lnTo>
                <a:lnTo>
                  <a:pt x="5" y="8638"/>
                </a:lnTo>
                <a:lnTo>
                  <a:pt x="23" y="7702"/>
                </a:lnTo>
                <a:lnTo>
                  <a:pt x="48" y="6787"/>
                </a:lnTo>
                <a:lnTo>
                  <a:pt x="86" y="5915"/>
                </a:lnTo>
                <a:lnTo>
                  <a:pt x="135" y="5064"/>
                </a:lnTo>
                <a:lnTo>
                  <a:pt x="193" y="4255"/>
                </a:lnTo>
                <a:lnTo>
                  <a:pt x="259" y="3511"/>
                </a:lnTo>
                <a:lnTo>
                  <a:pt x="335" y="2809"/>
                </a:lnTo>
                <a:lnTo>
                  <a:pt x="419" y="2170"/>
                </a:lnTo>
                <a:lnTo>
                  <a:pt x="508" y="1617"/>
                </a:lnTo>
                <a:lnTo>
                  <a:pt x="604" y="1128"/>
                </a:lnTo>
                <a:lnTo>
                  <a:pt x="706" y="723"/>
                </a:lnTo>
                <a:lnTo>
                  <a:pt x="810" y="404"/>
                </a:lnTo>
                <a:lnTo>
                  <a:pt x="919" y="191"/>
                </a:lnTo>
                <a:lnTo>
                  <a:pt x="1030" y="43"/>
                </a:lnTo>
                <a:lnTo>
                  <a:pt x="1142" y="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39479572-22"/>
          <p:cNvSpPr/>
          <p:nvPr/>
        </p:nvSpPr>
        <p:spPr>
          <a:xfrm>
            <a:off x="4843463" y="3343610"/>
            <a:ext cx="42863" cy="4500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6"/>
                </a:lnTo>
                <a:lnTo>
                  <a:pt x="80491" y="183"/>
                </a:lnTo>
                <a:lnTo>
                  <a:pt x="70972" y="410"/>
                </a:lnTo>
                <a:lnTo>
                  <a:pt x="61732" y="725"/>
                </a:lnTo>
                <a:lnTo>
                  <a:pt x="52860" y="1125"/>
                </a:lnTo>
                <a:lnTo>
                  <a:pt x="44443" y="1605"/>
                </a:lnTo>
                <a:lnTo>
                  <a:pt x="36561" y="2162"/>
                </a:lnTo>
                <a:lnTo>
                  <a:pt x="29289" y="2789"/>
                </a:lnTo>
                <a:lnTo>
                  <a:pt x="22699" y="3482"/>
                </a:lnTo>
                <a:lnTo>
                  <a:pt x="16853" y="4233"/>
                </a:lnTo>
                <a:lnTo>
                  <a:pt x="11808" y="5034"/>
                </a:lnTo>
                <a:lnTo>
                  <a:pt x="7612" y="5879"/>
                </a:lnTo>
                <a:lnTo>
                  <a:pt x="4306" y="6759"/>
                </a:lnTo>
                <a:lnTo>
                  <a:pt x="1921" y="7666"/>
                </a:lnTo>
                <a:lnTo>
                  <a:pt x="482" y="8590"/>
                </a:lnTo>
                <a:lnTo>
                  <a:pt x="0" y="9524"/>
                </a:lnTo>
                <a:lnTo>
                  <a:pt x="0" y="90476"/>
                </a:lnTo>
                <a:lnTo>
                  <a:pt x="482" y="91410"/>
                </a:lnTo>
                <a:lnTo>
                  <a:pt x="1921" y="92334"/>
                </a:lnTo>
                <a:lnTo>
                  <a:pt x="4306" y="93241"/>
                </a:lnTo>
                <a:lnTo>
                  <a:pt x="7612" y="94121"/>
                </a:lnTo>
                <a:lnTo>
                  <a:pt x="11808" y="94966"/>
                </a:lnTo>
                <a:lnTo>
                  <a:pt x="16853" y="95767"/>
                </a:lnTo>
                <a:lnTo>
                  <a:pt x="22699" y="96518"/>
                </a:lnTo>
                <a:lnTo>
                  <a:pt x="29289" y="97211"/>
                </a:lnTo>
                <a:lnTo>
                  <a:pt x="36561" y="97838"/>
                </a:lnTo>
                <a:lnTo>
                  <a:pt x="44443" y="98395"/>
                </a:lnTo>
                <a:lnTo>
                  <a:pt x="52860" y="98875"/>
                </a:lnTo>
                <a:lnTo>
                  <a:pt x="61732" y="99275"/>
                </a:lnTo>
                <a:lnTo>
                  <a:pt x="70972" y="99590"/>
                </a:lnTo>
                <a:lnTo>
                  <a:pt x="80491" y="99817"/>
                </a:lnTo>
                <a:lnTo>
                  <a:pt x="90198" y="9995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733" y="99954"/>
                </a:lnTo>
                <a:lnTo>
                  <a:pt x="93497" y="99817"/>
                </a:lnTo>
                <a:lnTo>
                  <a:pt x="90324" y="99590"/>
                </a:lnTo>
                <a:lnTo>
                  <a:pt x="87244" y="99275"/>
                </a:lnTo>
                <a:lnTo>
                  <a:pt x="84287" y="98875"/>
                </a:lnTo>
                <a:lnTo>
                  <a:pt x="81481" y="98395"/>
                </a:lnTo>
                <a:lnTo>
                  <a:pt x="78854" y="97838"/>
                </a:lnTo>
                <a:lnTo>
                  <a:pt x="76430" y="97211"/>
                </a:lnTo>
                <a:lnTo>
                  <a:pt x="74233" y="96518"/>
                </a:lnTo>
                <a:lnTo>
                  <a:pt x="72284" y="95767"/>
                </a:lnTo>
                <a:lnTo>
                  <a:pt x="70603" y="94966"/>
                </a:lnTo>
                <a:lnTo>
                  <a:pt x="69204" y="94121"/>
                </a:lnTo>
                <a:lnTo>
                  <a:pt x="68102" y="93241"/>
                </a:lnTo>
                <a:lnTo>
                  <a:pt x="67307" y="92334"/>
                </a:lnTo>
                <a:lnTo>
                  <a:pt x="66827" y="91410"/>
                </a:lnTo>
                <a:lnTo>
                  <a:pt x="66667" y="90476"/>
                </a:lnTo>
                <a:lnTo>
                  <a:pt x="66667" y="9524"/>
                </a:lnTo>
                <a:lnTo>
                  <a:pt x="66827" y="8590"/>
                </a:lnTo>
                <a:lnTo>
                  <a:pt x="67307" y="7666"/>
                </a:lnTo>
                <a:lnTo>
                  <a:pt x="68102" y="6759"/>
                </a:lnTo>
                <a:lnTo>
                  <a:pt x="69204" y="5879"/>
                </a:lnTo>
                <a:lnTo>
                  <a:pt x="70603" y="5034"/>
                </a:lnTo>
                <a:lnTo>
                  <a:pt x="72284" y="4233"/>
                </a:lnTo>
                <a:lnTo>
                  <a:pt x="74233" y="3482"/>
                </a:lnTo>
                <a:lnTo>
                  <a:pt x="76430" y="2789"/>
                </a:lnTo>
                <a:lnTo>
                  <a:pt x="78854" y="2162"/>
                </a:lnTo>
                <a:lnTo>
                  <a:pt x="81481" y="1605"/>
                </a:lnTo>
                <a:lnTo>
                  <a:pt x="84287" y="1125"/>
                </a:lnTo>
                <a:lnTo>
                  <a:pt x="87244" y="725"/>
                </a:lnTo>
                <a:lnTo>
                  <a:pt x="90324" y="410"/>
                </a:lnTo>
                <a:lnTo>
                  <a:pt x="93497" y="183"/>
                </a:lnTo>
                <a:lnTo>
                  <a:pt x="96733" y="4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39479678-15"/>
          <p:cNvSpPr/>
          <p:nvPr/>
        </p:nvSpPr>
        <p:spPr>
          <a:xfrm>
            <a:off x="4943475" y="3415047"/>
            <a:ext cx="121444" cy="1214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077" y="98077"/>
                </a:moveTo>
                <a:lnTo>
                  <a:pt x="49077" y="98077"/>
                </a:lnTo>
                <a:cubicBezTo>
                  <a:pt x="58000" y="97974"/>
                  <a:pt x="66154" y="95795"/>
                  <a:pt x="73538" y="91538"/>
                </a:cubicBezTo>
                <a:lnTo>
                  <a:pt x="73538" y="91538"/>
                </a:lnTo>
                <a:lnTo>
                  <a:pt x="73538" y="91538"/>
                </a:lnTo>
                <a:cubicBezTo>
                  <a:pt x="80974" y="87231"/>
                  <a:pt x="86974" y="81231"/>
                  <a:pt x="91538" y="73538"/>
                </a:cubicBezTo>
                <a:lnTo>
                  <a:pt x="91538" y="73538"/>
                </a:lnTo>
                <a:cubicBezTo>
                  <a:pt x="95897" y="65744"/>
                  <a:pt x="98077" y="57590"/>
                  <a:pt x="98077" y="49077"/>
                </a:cubicBezTo>
                <a:lnTo>
                  <a:pt x="98077" y="49077"/>
                </a:lnTo>
                <a:cubicBezTo>
                  <a:pt x="98077" y="40513"/>
                  <a:pt x="95897" y="32333"/>
                  <a:pt x="91538" y="24538"/>
                </a:cubicBezTo>
                <a:lnTo>
                  <a:pt x="91538" y="24538"/>
                </a:lnTo>
                <a:cubicBezTo>
                  <a:pt x="86974" y="16846"/>
                  <a:pt x="80974" y="10846"/>
                  <a:pt x="73538" y="6538"/>
                </a:cubicBezTo>
                <a:lnTo>
                  <a:pt x="73538" y="6538"/>
                </a:lnTo>
                <a:cubicBezTo>
                  <a:pt x="66154" y="2282"/>
                  <a:pt x="58000" y="103"/>
                  <a:pt x="49077" y="0"/>
                </a:cubicBezTo>
                <a:lnTo>
                  <a:pt x="49077" y="0"/>
                </a:lnTo>
                <a:cubicBezTo>
                  <a:pt x="40103" y="103"/>
                  <a:pt x="31923" y="2282"/>
                  <a:pt x="24538" y="6538"/>
                </a:cubicBezTo>
                <a:lnTo>
                  <a:pt x="24538" y="6538"/>
                </a:lnTo>
                <a:cubicBezTo>
                  <a:pt x="17103" y="10846"/>
                  <a:pt x="11103" y="16846"/>
                  <a:pt x="6538" y="24538"/>
                </a:cubicBezTo>
                <a:lnTo>
                  <a:pt x="6538" y="24538"/>
                </a:lnTo>
                <a:cubicBezTo>
                  <a:pt x="2179" y="32333"/>
                  <a:pt x="0" y="40513"/>
                  <a:pt x="0" y="49077"/>
                </a:cubicBezTo>
                <a:lnTo>
                  <a:pt x="0" y="49077"/>
                </a:lnTo>
                <a:cubicBezTo>
                  <a:pt x="0" y="57590"/>
                  <a:pt x="2179" y="65744"/>
                  <a:pt x="6538" y="73538"/>
                </a:cubicBezTo>
                <a:lnTo>
                  <a:pt x="6538" y="73538"/>
                </a:lnTo>
                <a:cubicBezTo>
                  <a:pt x="11103" y="81231"/>
                  <a:pt x="17103" y="87231"/>
                  <a:pt x="24538" y="91538"/>
                </a:cubicBezTo>
                <a:lnTo>
                  <a:pt x="24538" y="91538"/>
                </a:lnTo>
                <a:cubicBezTo>
                  <a:pt x="31923" y="95795"/>
                  <a:pt x="40103" y="97974"/>
                  <a:pt x="49077" y="98077"/>
                </a:cubicBezTo>
                <a:lnTo>
                  <a:pt x="49077" y="98077"/>
                </a:lnTo>
                <a:moveTo>
                  <a:pt x="49077" y="24538"/>
                </a:moveTo>
                <a:lnTo>
                  <a:pt x="49077" y="24538"/>
                </a:lnTo>
                <a:cubicBezTo>
                  <a:pt x="51846" y="24795"/>
                  <a:pt x="53359" y="26333"/>
                  <a:pt x="53615" y="29154"/>
                </a:cubicBezTo>
                <a:lnTo>
                  <a:pt x="53615" y="29154"/>
                </a:lnTo>
                <a:lnTo>
                  <a:pt x="53615" y="50538"/>
                </a:lnTo>
                <a:cubicBezTo>
                  <a:pt x="53359" y="53359"/>
                  <a:pt x="51846" y="54897"/>
                  <a:pt x="49077" y="55154"/>
                </a:cubicBezTo>
                <a:lnTo>
                  <a:pt x="49077" y="55154"/>
                </a:lnTo>
                <a:cubicBezTo>
                  <a:pt x="46256" y="54897"/>
                  <a:pt x="44718" y="53359"/>
                  <a:pt x="44462" y="50538"/>
                </a:cubicBezTo>
                <a:lnTo>
                  <a:pt x="44462" y="50538"/>
                </a:lnTo>
                <a:lnTo>
                  <a:pt x="44462" y="29154"/>
                </a:lnTo>
                <a:cubicBezTo>
                  <a:pt x="44718" y="26333"/>
                  <a:pt x="46256" y="24795"/>
                  <a:pt x="49077" y="24538"/>
                </a:cubicBezTo>
                <a:lnTo>
                  <a:pt x="49077" y="24538"/>
                </a:lnTo>
                <a:moveTo>
                  <a:pt x="42923" y="67462"/>
                </a:moveTo>
                <a:lnTo>
                  <a:pt x="42923" y="67462"/>
                </a:lnTo>
                <a:cubicBezTo>
                  <a:pt x="42923" y="65667"/>
                  <a:pt x="43487" y="64179"/>
                  <a:pt x="44615" y="63000"/>
                </a:cubicBezTo>
                <a:lnTo>
                  <a:pt x="44615" y="63000"/>
                </a:lnTo>
                <a:lnTo>
                  <a:pt x="44615" y="63000"/>
                </a:lnTo>
                <a:cubicBezTo>
                  <a:pt x="45795" y="61872"/>
                  <a:pt x="47282" y="61308"/>
                  <a:pt x="49077" y="61308"/>
                </a:cubicBezTo>
                <a:lnTo>
                  <a:pt x="49077" y="61308"/>
                </a:lnTo>
                <a:cubicBezTo>
                  <a:pt x="50821" y="61308"/>
                  <a:pt x="52282" y="61872"/>
                  <a:pt x="53462" y="63000"/>
                </a:cubicBezTo>
                <a:lnTo>
                  <a:pt x="53462" y="63000"/>
                </a:lnTo>
                <a:cubicBezTo>
                  <a:pt x="54590" y="64179"/>
                  <a:pt x="55154" y="65667"/>
                  <a:pt x="55154" y="67462"/>
                </a:cubicBezTo>
                <a:lnTo>
                  <a:pt x="55154" y="67462"/>
                </a:lnTo>
                <a:cubicBezTo>
                  <a:pt x="55154" y="69205"/>
                  <a:pt x="54590" y="70667"/>
                  <a:pt x="53462" y="71846"/>
                </a:cubicBezTo>
                <a:lnTo>
                  <a:pt x="53462" y="71846"/>
                </a:lnTo>
                <a:cubicBezTo>
                  <a:pt x="52282" y="72974"/>
                  <a:pt x="50821" y="73538"/>
                  <a:pt x="49077" y="73538"/>
                </a:cubicBezTo>
                <a:lnTo>
                  <a:pt x="49077" y="73538"/>
                </a:lnTo>
                <a:cubicBezTo>
                  <a:pt x="47282" y="73538"/>
                  <a:pt x="45795" y="72974"/>
                  <a:pt x="44615" y="71846"/>
                </a:cubicBezTo>
                <a:lnTo>
                  <a:pt x="44615" y="71846"/>
                </a:lnTo>
                <a:cubicBezTo>
                  <a:pt x="43487" y="70667"/>
                  <a:pt x="42923" y="69205"/>
                  <a:pt x="42923" y="67462"/>
                </a:cubicBezTo>
                <a:lnTo>
                  <a:pt x="42923" y="67462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39479543-4"/>
          <p:cNvSpPr/>
          <p:nvPr/>
        </p:nvSpPr>
        <p:spPr>
          <a:xfrm>
            <a:off x="8190309" y="4889897"/>
            <a:ext cx="553641" cy="164306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39479541-1"/>
          <p:cNvSpPr txBox="1"/>
          <p:nvPr/>
        </p:nvSpPr>
        <p:spPr>
          <a:xfrm>
            <a:off x="846455" y="176530"/>
            <a:ext cx="3822065" cy="594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福建民营经济典型风险——鞋服与茶叶</a:t>
            </a:r>
          </a:p>
        </p:txBody>
      </p:sp>
      <p:sp>
        <p:nvSpPr>
          <p:cNvPr id="25" name="el-1786839479576-23"/>
          <p:cNvSpPr txBox="1"/>
          <p:nvPr/>
        </p:nvSpPr>
        <p:spPr>
          <a:xfrm>
            <a:off x="950119" y="1428415"/>
            <a:ext cx="1523771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鞋服产业 · 风险一</a:t>
            </a:r>
          </a:p>
        </p:txBody>
      </p:sp>
      <p:sp>
        <p:nvSpPr>
          <p:cNvPr id="26" name="el-1786839479581-27"/>
          <p:cNvSpPr txBox="1"/>
          <p:nvPr/>
        </p:nvSpPr>
        <p:spPr>
          <a:xfrm>
            <a:off x="757238" y="1707021"/>
            <a:ext cx="3994499" cy="18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利润偏低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到“不合理”程度，被怀疑隐瞒收入 / 虚增成本</a:t>
            </a:r>
          </a:p>
        </p:txBody>
      </p:sp>
      <p:sp>
        <p:nvSpPr>
          <p:cNvPr id="27" name="el-1786839479556-9"/>
          <p:cNvSpPr txBox="1"/>
          <p:nvPr/>
        </p:nvSpPr>
        <p:spPr>
          <a:xfrm>
            <a:off x="764381" y="2007729"/>
            <a:ext cx="3579019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425"/>
              </a:lnSpc>
            </a:pPr>
            <a:r>
              <a:rPr sz="9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案例：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晋江冠荣鞋业 — 虚开增值税专用发票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86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份，金额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769万余元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，税额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100万余元</a:t>
            </a:r>
          </a:p>
        </p:txBody>
      </p:sp>
      <p:sp>
        <p:nvSpPr>
          <p:cNvPr id="28" name="el-1786839479576-24"/>
          <p:cNvSpPr txBox="1"/>
          <p:nvPr/>
        </p:nvSpPr>
        <p:spPr>
          <a:xfrm>
            <a:off x="5043488" y="1428415"/>
            <a:ext cx="1523771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鞋服产业 · 风险二</a:t>
            </a:r>
          </a:p>
        </p:txBody>
      </p:sp>
      <p:sp>
        <p:nvSpPr>
          <p:cNvPr id="29" name="el-1786839479582-28"/>
          <p:cNvSpPr txBox="1"/>
          <p:nvPr/>
        </p:nvSpPr>
        <p:spPr>
          <a:xfrm>
            <a:off x="4936331" y="1707021"/>
            <a:ext cx="3871055" cy="18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“富余票”问题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将多余发票卖给其他企业，即虚开</a:t>
            </a:r>
          </a:p>
        </p:txBody>
      </p:sp>
      <p:sp>
        <p:nvSpPr>
          <p:cNvPr id="30" name="el-1786839479560-11"/>
          <p:cNvSpPr txBox="1"/>
          <p:nvPr/>
        </p:nvSpPr>
        <p:spPr>
          <a:xfrm>
            <a:off x="4943475" y="2007729"/>
            <a:ext cx="3579019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425"/>
              </a:lnSpc>
            </a:pPr>
            <a:r>
              <a:rPr sz="9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案例：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泉州雅茗服饰 — 虚开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份，金额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1502万元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，税额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195万元</a:t>
            </a:r>
          </a:p>
        </p:txBody>
      </p:sp>
      <p:sp>
        <p:nvSpPr>
          <p:cNvPr id="31" name="el-1786839479577-25"/>
          <p:cNvSpPr txBox="1"/>
          <p:nvPr/>
        </p:nvSpPr>
        <p:spPr>
          <a:xfrm>
            <a:off x="907256" y="2800685"/>
            <a:ext cx="1680933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茶叶行业 · 核心风险</a:t>
            </a:r>
          </a:p>
        </p:txBody>
      </p:sp>
      <p:sp>
        <p:nvSpPr>
          <p:cNvPr id="32" name="el-1786839479562-13"/>
          <p:cNvSpPr txBox="1"/>
          <p:nvPr/>
        </p:nvSpPr>
        <p:spPr>
          <a:xfrm>
            <a:off x="664369" y="3079291"/>
            <a:ext cx="3750469" cy="300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080"/>
              </a:lnSpc>
            </a:pPr>
            <a:r>
              <a:rPr sz="9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农产品收购发票 — 企业自开收购发票抵扣进项，但收茶数量 / 来源 / 资金支付必须有据可查，否则即虚开</a:t>
            </a:r>
          </a:p>
        </p:txBody>
      </p:sp>
      <p:sp>
        <p:nvSpPr>
          <p:cNvPr id="33" name="el-1786839479563-14"/>
          <p:cNvSpPr txBox="1"/>
          <p:nvPr/>
        </p:nvSpPr>
        <p:spPr>
          <a:xfrm>
            <a:off x="764381" y="3493629"/>
            <a:ext cx="3579019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425"/>
              </a:lnSpc>
            </a:pPr>
            <a:r>
              <a:rPr sz="9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案例：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宁德福安荣烨企业管理 — 协助虚开农产品收购发票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3.62万份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，金额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7.58亿元</a:t>
            </a:r>
          </a:p>
        </p:txBody>
      </p:sp>
      <p:sp>
        <p:nvSpPr>
          <p:cNvPr id="34" name="el-1786839479577-26"/>
          <p:cNvSpPr txBox="1"/>
          <p:nvPr/>
        </p:nvSpPr>
        <p:spPr>
          <a:xfrm>
            <a:off x="5129213" y="2800685"/>
            <a:ext cx="1680933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茶叶行业 · 案件结果</a:t>
            </a:r>
          </a:p>
        </p:txBody>
      </p:sp>
      <p:sp>
        <p:nvSpPr>
          <p:cNvPr id="35" name="el-1786839479566-16"/>
          <p:cNvSpPr txBox="1"/>
          <p:nvPr/>
        </p:nvSpPr>
        <p:spPr>
          <a:xfrm>
            <a:off x="4843463" y="3079291"/>
            <a:ext cx="4013359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代理 10 户茶企全部涉案，涉税中介获刑 三年</a:t>
            </a:r>
          </a:p>
        </p:txBody>
      </p:sp>
      <p:sp>
        <p:nvSpPr>
          <p:cNvPr id="36" name="el-1786839479566-17"/>
          <p:cNvSpPr txBox="1"/>
          <p:nvPr/>
        </p:nvSpPr>
        <p:spPr>
          <a:xfrm>
            <a:off x="4943475" y="3386472"/>
            <a:ext cx="3579019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64465" algn="l">
              <a:lnSpc>
                <a:spcPts val="1425"/>
              </a:lnSpc>
            </a:pPr>
            <a:r>
              <a:rPr sz="9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警示：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农产品收购发票链条 — 每一环都必须真实，涉税中介亦难逃追责</a:t>
            </a:r>
          </a:p>
        </p:txBody>
      </p:sp>
      <p:sp>
        <p:nvSpPr>
          <p:cNvPr id="38" name="el-1786839479542-3"/>
          <p:cNvSpPr txBox="1"/>
          <p:nvPr/>
        </p:nvSpPr>
        <p:spPr>
          <a:xfrm>
            <a:off x="8290322" y="4904184"/>
            <a:ext cx="74766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7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 / 24</a:t>
            </a:r>
          </a:p>
        </p:txBody>
      </p:sp>
      <p:sp>
        <p:nvSpPr>
          <p:cNvPr id="39" name="el-1786839479688-20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324919-1"/>
          <p:cNvSpPr/>
          <p:nvPr/>
        </p:nvSpPr>
        <p:spPr>
          <a:xfrm>
            <a:off x="6357938" y="1285875"/>
            <a:ext cx="2786063" cy="3000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9829" y="75635"/>
                </a:moveTo>
                <a:lnTo>
                  <a:pt x="98451" y="77778"/>
                </a:lnTo>
                <a:lnTo>
                  <a:pt x="95307" y="81721"/>
                </a:lnTo>
                <a:lnTo>
                  <a:pt x="91765" y="85356"/>
                </a:lnTo>
                <a:lnTo>
                  <a:pt x="87857" y="88651"/>
                </a:lnTo>
                <a:lnTo>
                  <a:pt x="83618" y="91575"/>
                </a:lnTo>
                <a:lnTo>
                  <a:pt x="79092" y="94095"/>
                </a:lnTo>
                <a:lnTo>
                  <a:pt x="74324" y="96194"/>
                </a:lnTo>
                <a:lnTo>
                  <a:pt x="69358" y="97848"/>
                </a:lnTo>
                <a:lnTo>
                  <a:pt x="64242" y="99038"/>
                </a:lnTo>
                <a:lnTo>
                  <a:pt x="59024" y="99759"/>
                </a:lnTo>
                <a:lnTo>
                  <a:pt x="53754" y="100000"/>
                </a:lnTo>
                <a:lnTo>
                  <a:pt x="48485" y="99759"/>
                </a:lnTo>
                <a:lnTo>
                  <a:pt x="43266" y="99038"/>
                </a:lnTo>
                <a:lnTo>
                  <a:pt x="38150" y="97848"/>
                </a:lnTo>
                <a:lnTo>
                  <a:pt x="33184" y="96194"/>
                </a:lnTo>
                <a:lnTo>
                  <a:pt x="28416" y="94095"/>
                </a:lnTo>
                <a:lnTo>
                  <a:pt x="23891" y="91575"/>
                </a:lnTo>
                <a:lnTo>
                  <a:pt x="19652" y="88651"/>
                </a:lnTo>
                <a:lnTo>
                  <a:pt x="15744" y="85356"/>
                </a:lnTo>
                <a:lnTo>
                  <a:pt x="12201" y="81721"/>
                </a:lnTo>
                <a:lnTo>
                  <a:pt x="9058" y="77778"/>
                </a:lnTo>
                <a:lnTo>
                  <a:pt x="6348" y="73568"/>
                </a:lnTo>
                <a:lnTo>
                  <a:pt x="4092" y="69133"/>
                </a:lnTo>
                <a:lnTo>
                  <a:pt x="2314" y="64514"/>
                </a:lnTo>
                <a:lnTo>
                  <a:pt x="1034" y="59756"/>
                </a:lnTo>
                <a:lnTo>
                  <a:pt x="259" y="54902"/>
                </a:lnTo>
                <a:lnTo>
                  <a:pt x="0" y="50000"/>
                </a:lnTo>
                <a:lnTo>
                  <a:pt x="259" y="45098"/>
                </a:lnTo>
                <a:lnTo>
                  <a:pt x="1034" y="40244"/>
                </a:lnTo>
                <a:lnTo>
                  <a:pt x="2314" y="35486"/>
                </a:lnTo>
                <a:lnTo>
                  <a:pt x="4092" y="30867"/>
                </a:lnTo>
                <a:lnTo>
                  <a:pt x="6348" y="26432"/>
                </a:lnTo>
                <a:lnTo>
                  <a:pt x="9058" y="22222"/>
                </a:lnTo>
                <a:lnTo>
                  <a:pt x="12201" y="18279"/>
                </a:lnTo>
                <a:lnTo>
                  <a:pt x="15744" y="14644"/>
                </a:lnTo>
                <a:lnTo>
                  <a:pt x="19652" y="11349"/>
                </a:lnTo>
                <a:lnTo>
                  <a:pt x="23891" y="8425"/>
                </a:lnTo>
                <a:lnTo>
                  <a:pt x="28416" y="5905"/>
                </a:lnTo>
                <a:lnTo>
                  <a:pt x="33184" y="3806"/>
                </a:lnTo>
                <a:lnTo>
                  <a:pt x="38150" y="2152"/>
                </a:lnTo>
                <a:lnTo>
                  <a:pt x="43266" y="962"/>
                </a:lnTo>
                <a:lnTo>
                  <a:pt x="48485" y="241"/>
                </a:lnTo>
                <a:lnTo>
                  <a:pt x="53754" y="0"/>
                </a:lnTo>
                <a:lnTo>
                  <a:pt x="59024" y="241"/>
                </a:lnTo>
                <a:lnTo>
                  <a:pt x="64242" y="962"/>
                </a:lnTo>
                <a:lnTo>
                  <a:pt x="69358" y="2152"/>
                </a:lnTo>
                <a:lnTo>
                  <a:pt x="74324" y="3806"/>
                </a:lnTo>
                <a:lnTo>
                  <a:pt x="79092" y="5905"/>
                </a:lnTo>
                <a:lnTo>
                  <a:pt x="83618" y="8425"/>
                </a:lnTo>
                <a:lnTo>
                  <a:pt x="87857" y="11349"/>
                </a:lnTo>
                <a:lnTo>
                  <a:pt x="91765" y="14644"/>
                </a:lnTo>
                <a:lnTo>
                  <a:pt x="95307" y="18279"/>
                </a:lnTo>
                <a:lnTo>
                  <a:pt x="98451" y="22222"/>
                </a:lnTo>
                <a:lnTo>
                  <a:pt x="99829" y="24365"/>
                </a:lnTo>
                <a:close/>
              </a:path>
            </a:pathLst>
          </a:custGeom>
          <a:gradFill rotWithShape="1">
            <a:gsLst>
              <a:gs pos="0">
                <a:srgbClr val="2C5F8A">
                  <a:alpha val="3000"/>
                </a:srgbClr>
              </a:gs>
              <a:gs pos="70000">
                <a:srgbClr val="2C5F8A">
                  <a:alpha val="1000"/>
                </a:srgbClr>
              </a:gs>
            </a:gsLst>
            <a:path path="circle">
              <a:fillToRect l="30000" t="40000" r="70000" b="6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1324920-2"/>
          <p:cNvSpPr/>
          <p:nvPr/>
        </p:nvSpPr>
        <p:spPr>
          <a:xfrm>
            <a:off x="285750" y="3643313"/>
            <a:ext cx="1428750" cy="1428750"/>
          </a:xfrm>
          <a:prstGeom prst="ellipse">
            <a:avLst/>
          </a:prstGeom>
          <a:gradFill rotWithShape="1">
            <a:gsLst>
              <a:gs pos="0">
                <a:srgbClr val="E8633C">
                  <a:alpha val="3000"/>
                </a:srgbClr>
              </a:gs>
              <a:gs pos="70000">
                <a:srgbClr val="E8633C">
                  <a:alpha val="1000"/>
                </a:srgbClr>
              </a:gs>
            </a:gsLst>
            <a:path path="circle">
              <a:fillToRect l="70000" t="60000" r="30000" b="4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324921-3"/>
          <p:cNvSpPr/>
          <p:nvPr/>
        </p:nvSpPr>
        <p:spPr>
          <a:xfrm>
            <a:off x="0" y="0"/>
            <a:ext cx="9144000" cy="5143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5" name="el-1786841324922-5"/>
          <p:cNvCxnSpPr/>
          <p:nvPr/>
        </p:nvCxnSpPr>
        <p:spPr>
          <a:xfrm>
            <a:off x="0" y="507206"/>
            <a:ext cx="9144000" cy="914"/>
          </a:xfrm>
          <a:prstGeom prst="line">
            <a:avLst/>
          </a:prstGeom>
          <a:ln w="14288" cap="flat">
            <a:solidFill>
              <a:srgbClr val="E8633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el-1786841324922-4"/>
          <p:cNvSpPr/>
          <p:nvPr/>
        </p:nvSpPr>
        <p:spPr>
          <a:xfrm>
            <a:off x="0" y="4800600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7" name="el-1786841324923-6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841324926-9"/>
          <p:cNvSpPr/>
          <p:nvPr/>
        </p:nvSpPr>
        <p:spPr>
          <a:xfrm>
            <a:off x="6831992" y="121444"/>
            <a:ext cx="1911958" cy="257175"/>
          </a:xfrm>
          <a:prstGeom prst="roundRect">
            <a:avLst>
              <a:gd name="adj" fmla="val 50000"/>
            </a:avLst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1324930-10"/>
          <p:cNvSpPr/>
          <p:nvPr/>
        </p:nvSpPr>
        <p:spPr>
          <a:xfrm>
            <a:off x="400050" y="1399505"/>
            <a:ext cx="8343900" cy="4643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56" y="0"/>
                </a:moveTo>
                <a:lnTo>
                  <a:pt x="99144" y="0"/>
                </a:lnTo>
                <a:lnTo>
                  <a:pt x="99228" y="82"/>
                </a:lnTo>
                <a:lnTo>
                  <a:pt x="99311" y="286"/>
                </a:lnTo>
                <a:lnTo>
                  <a:pt x="99393" y="653"/>
                </a:lnTo>
                <a:lnTo>
                  <a:pt x="99471" y="1163"/>
                </a:lnTo>
                <a:lnTo>
                  <a:pt x="99548" y="1816"/>
                </a:lnTo>
                <a:lnTo>
                  <a:pt x="99620" y="2571"/>
                </a:lnTo>
                <a:lnTo>
                  <a:pt x="99687" y="3469"/>
                </a:lnTo>
                <a:lnTo>
                  <a:pt x="99749" y="4490"/>
                </a:lnTo>
                <a:lnTo>
                  <a:pt x="99806" y="5592"/>
                </a:lnTo>
                <a:lnTo>
                  <a:pt x="99856" y="6796"/>
                </a:lnTo>
                <a:lnTo>
                  <a:pt x="99898" y="8082"/>
                </a:lnTo>
                <a:lnTo>
                  <a:pt x="99935" y="9449"/>
                </a:lnTo>
                <a:lnTo>
                  <a:pt x="99963" y="10857"/>
                </a:lnTo>
                <a:lnTo>
                  <a:pt x="99984" y="12327"/>
                </a:lnTo>
                <a:lnTo>
                  <a:pt x="99995" y="13796"/>
                </a:lnTo>
                <a:lnTo>
                  <a:pt x="100000" y="15306"/>
                </a:lnTo>
                <a:lnTo>
                  <a:pt x="100000" y="84694"/>
                </a:lnTo>
                <a:lnTo>
                  <a:pt x="99995" y="86204"/>
                </a:lnTo>
                <a:lnTo>
                  <a:pt x="99984" y="87673"/>
                </a:lnTo>
                <a:lnTo>
                  <a:pt x="99963" y="89143"/>
                </a:lnTo>
                <a:lnTo>
                  <a:pt x="99935" y="90551"/>
                </a:lnTo>
                <a:lnTo>
                  <a:pt x="99898" y="91918"/>
                </a:lnTo>
                <a:lnTo>
                  <a:pt x="99856" y="93204"/>
                </a:lnTo>
                <a:lnTo>
                  <a:pt x="99806" y="94408"/>
                </a:lnTo>
                <a:lnTo>
                  <a:pt x="99749" y="95510"/>
                </a:lnTo>
                <a:lnTo>
                  <a:pt x="99687" y="96531"/>
                </a:lnTo>
                <a:lnTo>
                  <a:pt x="99620" y="97429"/>
                </a:lnTo>
                <a:lnTo>
                  <a:pt x="99548" y="98184"/>
                </a:lnTo>
                <a:lnTo>
                  <a:pt x="99471" y="98837"/>
                </a:lnTo>
                <a:lnTo>
                  <a:pt x="99393" y="99347"/>
                </a:lnTo>
                <a:lnTo>
                  <a:pt x="99311" y="99714"/>
                </a:lnTo>
                <a:lnTo>
                  <a:pt x="99228" y="99918"/>
                </a:lnTo>
                <a:lnTo>
                  <a:pt x="99144" y="100000"/>
                </a:lnTo>
                <a:lnTo>
                  <a:pt x="856" y="100000"/>
                </a:lnTo>
                <a:lnTo>
                  <a:pt x="772" y="99918"/>
                </a:lnTo>
                <a:lnTo>
                  <a:pt x="689" y="99714"/>
                </a:lnTo>
                <a:lnTo>
                  <a:pt x="607" y="99347"/>
                </a:lnTo>
                <a:lnTo>
                  <a:pt x="529" y="98837"/>
                </a:lnTo>
                <a:lnTo>
                  <a:pt x="452" y="98184"/>
                </a:lnTo>
                <a:lnTo>
                  <a:pt x="380" y="97429"/>
                </a:lnTo>
                <a:lnTo>
                  <a:pt x="313" y="96531"/>
                </a:lnTo>
                <a:lnTo>
                  <a:pt x="251" y="95510"/>
                </a:lnTo>
                <a:lnTo>
                  <a:pt x="194" y="94408"/>
                </a:lnTo>
                <a:lnTo>
                  <a:pt x="144" y="93204"/>
                </a:lnTo>
                <a:lnTo>
                  <a:pt x="102" y="91918"/>
                </a:lnTo>
                <a:lnTo>
                  <a:pt x="65" y="90551"/>
                </a:lnTo>
                <a:lnTo>
                  <a:pt x="37" y="89143"/>
                </a:lnTo>
                <a:lnTo>
                  <a:pt x="16" y="87673"/>
                </a:lnTo>
                <a:lnTo>
                  <a:pt x="5" y="86204"/>
                </a:lnTo>
                <a:lnTo>
                  <a:pt x="0" y="84694"/>
                </a:lnTo>
                <a:lnTo>
                  <a:pt x="0" y="15306"/>
                </a:lnTo>
                <a:lnTo>
                  <a:pt x="5" y="13796"/>
                </a:lnTo>
                <a:lnTo>
                  <a:pt x="16" y="12327"/>
                </a:lnTo>
                <a:lnTo>
                  <a:pt x="37" y="10857"/>
                </a:lnTo>
                <a:lnTo>
                  <a:pt x="65" y="9449"/>
                </a:lnTo>
                <a:lnTo>
                  <a:pt x="102" y="8082"/>
                </a:lnTo>
                <a:lnTo>
                  <a:pt x="144" y="6796"/>
                </a:lnTo>
                <a:lnTo>
                  <a:pt x="194" y="5592"/>
                </a:lnTo>
                <a:lnTo>
                  <a:pt x="251" y="4490"/>
                </a:lnTo>
                <a:lnTo>
                  <a:pt x="313" y="3469"/>
                </a:lnTo>
                <a:lnTo>
                  <a:pt x="380" y="2571"/>
                </a:lnTo>
                <a:lnTo>
                  <a:pt x="452" y="1816"/>
                </a:lnTo>
                <a:lnTo>
                  <a:pt x="529" y="1163"/>
                </a:lnTo>
                <a:lnTo>
                  <a:pt x="607" y="653"/>
                </a:lnTo>
                <a:lnTo>
                  <a:pt x="689" y="286"/>
                </a:lnTo>
                <a:lnTo>
                  <a:pt x="772" y="82"/>
                </a:lnTo>
                <a:lnTo>
                  <a:pt x="856" y="0"/>
                </a:lnTo>
                <a:close/>
              </a:path>
            </a:pathLst>
          </a:custGeom>
          <a:solidFill>
            <a:srgbClr val="FFF5F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1324930-11"/>
          <p:cNvSpPr/>
          <p:nvPr/>
        </p:nvSpPr>
        <p:spPr>
          <a:xfrm>
            <a:off x="400050" y="1399505"/>
            <a:ext cx="71438" cy="4643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74"/>
                </a:lnTo>
                <a:lnTo>
                  <a:pt x="80491" y="296"/>
                </a:lnTo>
                <a:lnTo>
                  <a:pt x="70972" y="662"/>
                </a:lnTo>
                <a:lnTo>
                  <a:pt x="61732" y="1171"/>
                </a:lnTo>
                <a:lnTo>
                  <a:pt x="52860" y="1817"/>
                </a:lnTo>
                <a:lnTo>
                  <a:pt x="44443" y="2593"/>
                </a:lnTo>
                <a:lnTo>
                  <a:pt x="36561" y="3492"/>
                </a:lnTo>
                <a:lnTo>
                  <a:pt x="29289" y="4506"/>
                </a:lnTo>
                <a:lnTo>
                  <a:pt x="22699" y="5625"/>
                </a:lnTo>
                <a:lnTo>
                  <a:pt x="16853" y="6837"/>
                </a:lnTo>
                <a:lnTo>
                  <a:pt x="11808" y="8132"/>
                </a:lnTo>
                <a:lnTo>
                  <a:pt x="7612" y="9497"/>
                </a:lnTo>
                <a:lnTo>
                  <a:pt x="4306" y="10919"/>
                </a:lnTo>
                <a:lnTo>
                  <a:pt x="1921" y="12383"/>
                </a:lnTo>
                <a:lnTo>
                  <a:pt x="482" y="13877"/>
                </a:lnTo>
                <a:lnTo>
                  <a:pt x="0" y="15385"/>
                </a:lnTo>
                <a:lnTo>
                  <a:pt x="0" y="84615"/>
                </a:lnTo>
                <a:lnTo>
                  <a:pt x="482" y="86123"/>
                </a:lnTo>
                <a:lnTo>
                  <a:pt x="1921" y="87617"/>
                </a:lnTo>
                <a:lnTo>
                  <a:pt x="4306" y="89081"/>
                </a:lnTo>
                <a:lnTo>
                  <a:pt x="7612" y="90503"/>
                </a:lnTo>
                <a:lnTo>
                  <a:pt x="11808" y="91868"/>
                </a:lnTo>
                <a:lnTo>
                  <a:pt x="16853" y="93163"/>
                </a:lnTo>
                <a:lnTo>
                  <a:pt x="22699" y="94375"/>
                </a:lnTo>
                <a:lnTo>
                  <a:pt x="29289" y="95494"/>
                </a:lnTo>
                <a:lnTo>
                  <a:pt x="36561" y="96508"/>
                </a:lnTo>
                <a:lnTo>
                  <a:pt x="44443" y="97407"/>
                </a:lnTo>
                <a:lnTo>
                  <a:pt x="52860" y="98183"/>
                </a:lnTo>
                <a:lnTo>
                  <a:pt x="61732" y="98829"/>
                </a:lnTo>
                <a:lnTo>
                  <a:pt x="70972" y="99338"/>
                </a:lnTo>
                <a:lnTo>
                  <a:pt x="80491" y="99704"/>
                </a:lnTo>
                <a:lnTo>
                  <a:pt x="90198" y="99926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079" y="99926"/>
                </a:lnTo>
                <a:lnTo>
                  <a:pt x="92196" y="99704"/>
                </a:lnTo>
                <a:lnTo>
                  <a:pt x="88389" y="99338"/>
                </a:lnTo>
                <a:lnTo>
                  <a:pt x="84693" y="98829"/>
                </a:lnTo>
                <a:lnTo>
                  <a:pt x="81144" y="98183"/>
                </a:lnTo>
                <a:lnTo>
                  <a:pt x="77777" y="97407"/>
                </a:lnTo>
                <a:lnTo>
                  <a:pt x="74624" y="96508"/>
                </a:lnTo>
                <a:lnTo>
                  <a:pt x="71716" y="95494"/>
                </a:lnTo>
                <a:lnTo>
                  <a:pt x="69080" y="94375"/>
                </a:lnTo>
                <a:lnTo>
                  <a:pt x="66741" y="93163"/>
                </a:lnTo>
                <a:lnTo>
                  <a:pt x="64723" y="91868"/>
                </a:lnTo>
                <a:lnTo>
                  <a:pt x="63045" y="90503"/>
                </a:lnTo>
                <a:lnTo>
                  <a:pt x="61722" y="89081"/>
                </a:lnTo>
                <a:lnTo>
                  <a:pt x="60769" y="87617"/>
                </a:lnTo>
                <a:lnTo>
                  <a:pt x="60193" y="86123"/>
                </a:lnTo>
                <a:lnTo>
                  <a:pt x="60000" y="84615"/>
                </a:lnTo>
                <a:lnTo>
                  <a:pt x="60000" y="15385"/>
                </a:lnTo>
                <a:lnTo>
                  <a:pt x="60193" y="13877"/>
                </a:lnTo>
                <a:lnTo>
                  <a:pt x="60769" y="12383"/>
                </a:lnTo>
                <a:lnTo>
                  <a:pt x="61722" y="10919"/>
                </a:lnTo>
                <a:lnTo>
                  <a:pt x="63045" y="9497"/>
                </a:lnTo>
                <a:lnTo>
                  <a:pt x="64723" y="8132"/>
                </a:lnTo>
                <a:lnTo>
                  <a:pt x="66741" y="6837"/>
                </a:lnTo>
                <a:lnTo>
                  <a:pt x="69080" y="5625"/>
                </a:lnTo>
                <a:lnTo>
                  <a:pt x="71716" y="4506"/>
                </a:lnTo>
                <a:lnTo>
                  <a:pt x="74624" y="3492"/>
                </a:lnTo>
                <a:lnTo>
                  <a:pt x="77777" y="2593"/>
                </a:lnTo>
                <a:lnTo>
                  <a:pt x="81144" y="1817"/>
                </a:lnTo>
                <a:lnTo>
                  <a:pt x="84693" y="1171"/>
                </a:lnTo>
                <a:lnTo>
                  <a:pt x="88389" y="662"/>
                </a:lnTo>
                <a:lnTo>
                  <a:pt x="92196" y="296"/>
                </a:lnTo>
                <a:lnTo>
                  <a:pt x="96079" y="74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325256-11"/>
          <p:cNvSpPr/>
          <p:nvPr/>
        </p:nvSpPr>
        <p:spPr>
          <a:xfrm>
            <a:off x="642938" y="1554882"/>
            <a:ext cx="200025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2984" y="148"/>
                  <a:pt x="55270" y="1667"/>
                  <a:pt x="56857" y="4556"/>
                </a:cubicBezTo>
                <a:lnTo>
                  <a:pt x="56857" y="4556"/>
                </a:lnTo>
                <a:lnTo>
                  <a:pt x="99000" y="88389"/>
                </a:lnTo>
                <a:cubicBezTo>
                  <a:pt x="100333" y="91426"/>
                  <a:pt x="100333" y="94463"/>
                  <a:pt x="99000" y="97500"/>
                </a:cubicBezTo>
                <a:lnTo>
                  <a:pt x="99000" y="97500"/>
                </a:lnTo>
                <a:cubicBezTo>
                  <a:pt x="97444" y="100389"/>
                  <a:pt x="95175" y="101926"/>
                  <a:pt x="92190" y="102111"/>
                </a:cubicBezTo>
                <a:lnTo>
                  <a:pt x="92190" y="102111"/>
                </a:lnTo>
                <a:lnTo>
                  <a:pt x="7810" y="102111"/>
                </a:lnTo>
                <a:cubicBezTo>
                  <a:pt x="4825" y="101926"/>
                  <a:pt x="2556" y="100389"/>
                  <a:pt x="1000" y="97500"/>
                </a:cubicBezTo>
                <a:lnTo>
                  <a:pt x="1000" y="97500"/>
                </a:lnTo>
                <a:cubicBezTo>
                  <a:pt x="-333" y="94463"/>
                  <a:pt x="-333" y="91426"/>
                  <a:pt x="1000" y="88389"/>
                </a:cubicBezTo>
                <a:lnTo>
                  <a:pt x="1000" y="88389"/>
                </a:lnTo>
                <a:lnTo>
                  <a:pt x="43381" y="4556"/>
                </a:lnTo>
                <a:cubicBezTo>
                  <a:pt x="44937" y="1667"/>
                  <a:pt x="47143" y="148"/>
                  <a:pt x="50000" y="0"/>
                </a:cubicBezTo>
                <a:lnTo>
                  <a:pt x="50000" y="0"/>
                </a:lnTo>
                <a:moveTo>
                  <a:pt x="50000" y="29167"/>
                </a:moveTo>
                <a:lnTo>
                  <a:pt x="50000" y="29167"/>
                </a:lnTo>
                <a:cubicBezTo>
                  <a:pt x="47143" y="29463"/>
                  <a:pt x="45587" y="31278"/>
                  <a:pt x="45333" y="34611"/>
                </a:cubicBezTo>
                <a:lnTo>
                  <a:pt x="45333" y="34611"/>
                </a:lnTo>
                <a:lnTo>
                  <a:pt x="45333" y="60167"/>
                </a:lnTo>
                <a:cubicBezTo>
                  <a:pt x="45587" y="63500"/>
                  <a:pt x="47143" y="65315"/>
                  <a:pt x="50000" y="65611"/>
                </a:cubicBezTo>
                <a:lnTo>
                  <a:pt x="50000" y="65611"/>
                </a:lnTo>
                <a:cubicBezTo>
                  <a:pt x="52857" y="65315"/>
                  <a:pt x="54413" y="63500"/>
                  <a:pt x="54667" y="60167"/>
                </a:cubicBezTo>
                <a:lnTo>
                  <a:pt x="54667" y="60167"/>
                </a:lnTo>
                <a:lnTo>
                  <a:pt x="54667" y="34611"/>
                </a:lnTo>
                <a:cubicBezTo>
                  <a:pt x="54413" y="31278"/>
                  <a:pt x="52857" y="29463"/>
                  <a:pt x="50000" y="29167"/>
                </a:cubicBezTo>
                <a:lnTo>
                  <a:pt x="50000" y="29167"/>
                </a:lnTo>
                <a:moveTo>
                  <a:pt x="56238" y="80222"/>
                </a:moveTo>
                <a:lnTo>
                  <a:pt x="56238" y="80222"/>
                </a:lnTo>
                <a:cubicBezTo>
                  <a:pt x="56238" y="78074"/>
                  <a:pt x="55651" y="76315"/>
                  <a:pt x="54476" y="74944"/>
                </a:cubicBezTo>
                <a:lnTo>
                  <a:pt x="54476" y="74944"/>
                </a:lnTo>
                <a:lnTo>
                  <a:pt x="54476" y="74944"/>
                </a:lnTo>
                <a:cubicBezTo>
                  <a:pt x="53302" y="73611"/>
                  <a:pt x="51810" y="72944"/>
                  <a:pt x="50000" y="72944"/>
                </a:cubicBezTo>
                <a:lnTo>
                  <a:pt x="50000" y="72944"/>
                </a:lnTo>
                <a:cubicBezTo>
                  <a:pt x="48190" y="72944"/>
                  <a:pt x="46698" y="73611"/>
                  <a:pt x="45524" y="74944"/>
                </a:cubicBezTo>
                <a:lnTo>
                  <a:pt x="45524" y="74944"/>
                </a:lnTo>
                <a:cubicBezTo>
                  <a:pt x="44349" y="76315"/>
                  <a:pt x="43762" y="78074"/>
                  <a:pt x="43762" y="80222"/>
                </a:cubicBezTo>
                <a:lnTo>
                  <a:pt x="43762" y="80222"/>
                </a:lnTo>
                <a:cubicBezTo>
                  <a:pt x="43762" y="82333"/>
                  <a:pt x="44349" y="84074"/>
                  <a:pt x="45524" y="85444"/>
                </a:cubicBezTo>
                <a:lnTo>
                  <a:pt x="45524" y="85444"/>
                </a:lnTo>
                <a:cubicBezTo>
                  <a:pt x="46698" y="86815"/>
                  <a:pt x="48190" y="87500"/>
                  <a:pt x="50000" y="87500"/>
                </a:cubicBezTo>
                <a:lnTo>
                  <a:pt x="50000" y="87500"/>
                </a:lnTo>
                <a:cubicBezTo>
                  <a:pt x="51810" y="87500"/>
                  <a:pt x="53302" y="86815"/>
                  <a:pt x="54476" y="85444"/>
                </a:cubicBezTo>
                <a:lnTo>
                  <a:pt x="54476" y="85444"/>
                </a:lnTo>
                <a:cubicBezTo>
                  <a:pt x="55651" y="84074"/>
                  <a:pt x="56238" y="82333"/>
                  <a:pt x="56238" y="80222"/>
                </a:cubicBezTo>
                <a:lnTo>
                  <a:pt x="56238" y="80222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1324941-21"/>
          <p:cNvSpPr/>
          <p:nvPr>
            <p:custDataLst>
              <p:tags r:id="rId1"/>
            </p:custDataLst>
          </p:nvPr>
        </p:nvSpPr>
        <p:spPr>
          <a:xfrm>
            <a:off x="400050" y="2063874"/>
            <a:ext cx="1565821" cy="1394371"/>
          </a:xfrm>
          <a:prstGeom prst="roundRect">
            <a:avLst>
              <a:gd name="adj" fmla="val 956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el-1786841324943-22"/>
          <p:cNvSpPr/>
          <p:nvPr>
            <p:custDataLst>
              <p:tags r:id="rId2"/>
            </p:custDataLst>
          </p:nvPr>
        </p:nvSpPr>
        <p:spPr>
          <a:xfrm>
            <a:off x="2094458" y="2063874"/>
            <a:ext cx="1565932" cy="1394371"/>
          </a:xfrm>
          <a:prstGeom prst="roundRect">
            <a:avLst>
              <a:gd name="adj" fmla="val 956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el-1786841324946-23"/>
          <p:cNvSpPr/>
          <p:nvPr>
            <p:custDataLst>
              <p:tags r:id="rId3"/>
            </p:custDataLst>
          </p:nvPr>
        </p:nvSpPr>
        <p:spPr>
          <a:xfrm>
            <a:off x="3788978" y="2063874"/>
            <a:ext cx="1565932" cy="1394371"/>
          </a:xfrm>
          <a:prstGeom prst="roundRect">
            <a:avLst>
              <a:gd name="adj" fmla="val 9563"/>
            </a:avLst>
          </a:prstGeom>
          <a:solidFill>
            <a:srgbClr val="FEF9F7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el-1786841324957-29"/>
          <p:cNvSpPr/>
          <p:nvPr>
            <p:custDataLst>
              <p:tags r:id="rId4"/>
            </p:custDataLst>
          </p:nvPr>
        </p:nvSpPr>
        <p:spPr>
          <a:xfrm>
            <a:off x="3788978" y="2063874"/>
            <a:ext cx="100013" cy="139437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35"/>
                </a:lnTo>
                <a:lnTo>
                  <a:pt x="80491" y="138"/>
                </a:lnTo>
                <a:lnTo>
                  <a:pt x="70972" y="309"/>
                </a:lnTo>
                <a:lnTo>
                  <a:pt x="61732" y="546"/>
                </a:lnTo>
                <a:lnTo>
                  <a:pt x="52860" y="847"/>
                </a:lnTo>
                <a:lnTo>
                  <a:pt x="44443" y="1209"/>
                </a:lnTo>
                <a:lnTo>
                  <a:pt x="36561" y="1628"/>
                </a:lnTo>
                <a:lnTo>
                  <a:pt x="29289" y="2101"/>
                </a:lnTo>
                <a:lnTo>
                  <a:pt x="22699" y="2622"/>
                </a:lnTo>
                <a:lnTo>
                  <a:pt x="16853" y="3188"/>
                </a:lnTo>
                <a:lnTo>
                  <a:pt x="11808" y="3791"/>
                </a:lnTo>
                <a:lnTo>
                  <a:pt x="7612" y="4428"/>
                </a:lnTo>
                <a:lnTo>
                  <a:pt x="4306" y="5090"/>
                </a:lnTo>
                <a:lnTo>
                  <a:pt x="1921" y="5773"/>
                </a:lnTo>
                <a:lnTo>
                  <a:pt x="482" y="6470"/>
                </a:lnTo>
                <a:lnTo>
                  <a:pt x="0" y="7173"/>
                </a:lnTo>
                <a:lnTo>
                  <a:pt x="0" y="92827"/>
                </a:lnTo>
                <a:lnTo>
                  <a:pt x="482" y="93530"/>
                </a:lnTo>
                <a:lnTo>
                  <a:pt x="1921" y="94227"/>
                </a:lnTo>
                <a:lnTo>
                  <a:pt x="4306" y="94910"/>
                </a:lnTo>
                <a:lnTo>
                  <a:pt x="7612" y="95572"/>
                </a:lnTo>
                <a:lnTo>
                  <a:pt x="11808" y="96209"/>
                </a:lnTo>
                <a:lnTo>
                  <a:pt x="16853" y="96812"/>
                </a:lnTo>
                <a:lnTo>
                  <a:pt x="22699" y="97378"/>
                </a:lnTo>
                <a:lnTo>
                  <a:pt x="29289" y="97899"/>
                </a:lnTo>
                <a:lnTo>
                  <a:pt x="36561" y="98372"/>
                </a:lnTo>
                <a:lnTo>
                  <a:pt x="44443" y="98791"/>
                </a:lnTo>
                <a:lnTo>
                  <a:pt x="52860" y="99153"/>
                </a:lnTo>
                <a:lnTo>
                  <a:pt x="61732" y="99454"/>
                </a:lnTo>
                <a:lnTo>
                  <a:pt x="70972" y="99691"/>
                </a:lnTo>
                <a:lnTo>
                  <a:pt x="80491" y="99862"/>
                </a:lnTo>
                <a:lnTo>
                  <a:pt x="90198" y="9996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399" y="99965"/>
                </a:lnTo>
                <a:lnTo>
                  <a:pt x="88852" y="99862"/>
                </a:lnTo>
                <a:lnTo>
                  <a:pt x="83412" y="99691"/>
                </a:lnTo>
                <a:lnTo>
                  <a:pt x="78132" y="99454"/>
                </a:lnTo>
                <a:lnTo>
                  <a:pt x="73063" y="99153"/>
                </a:lnTo>
                <a:lnTo>
                  <a:pt x="68253" y="98791"/>
                </a:lnTo>
                <a:lnTo>
                  <a:pt x="63749" y="98372"/>
                </a:lnTo>
                <a:lnTo>
                  <a:pt x="59594" y="97899"/>
                </a:lnTo>
                <a:lnTo>
                  <a:pt x="55828" y="97378"/>
                </a:lnTo>
                <a:lnTo>
                  <a:pt x="52487" y="96812"/>
                </a:lnTo>
                <a:lnTo>
                  <a:pt x="49604" y="96209"/>
                </a:lnTo>
                <a:lnTo>
                  <a:pt x="47207" y="95572"/>
                </a:lnTo>
                <a:lnTo>
                  <a:pt x="45318" y="94910"/>
                </a:lnTo>
                <a:lnTo>
                  <a:pt x="43955" y="94227"/>
                </a:lnTo>
                <a:lnTo>
                  <a:pt x="43132" y="93530"/>
                </a:lnTo>
                <a:lnTo>
                  <a:pt x="42857" y="92827"/>
                </a:lnTo>
                <a:lnTo>
                  <a:pt x="42857" y="7173"/>
                </a:lnTo>
                <a:lnTo>
                  <a:pt x="43132" y="6470"/>
                </a:lnTo>
                <a:lnTo>
                  <a:pt x="43955" y="5773"/>
                </a:lnTo>
                <a:lnTo>
                  <a:pt x="45318" y="5090"/>
                </a:lnTo>
                <a:lnTo>
                  <a:pt x="47207" y="4428"/>
                </a:lnTo>
                <a:lnTo>
                  <a:pt x="49604" y="3791"/>
                </a:lnTo>
                <a:lnTo>
                  <a:pt x="52487" y="3188"/>
                </a:lnTo>
                <a:lnTo>
                  <a:pt x="55828" y="2622"/>
                </a:lnTo>
                <a:lnTo>
                  <a:pt x="59594" y="2101"/>
                </a:lnTo>
                <a:lnTo>
                  <a:pt x="63749" y="1628"/>
                </a:lnTo>
                <a:lnTo>
                  <a:pt x="68253" y="1209"/>
                </a:lnTo>
                <a:lnTo>
                  <a:pt x="73063" y="847"/>
                </a:lnTo>
                <a:lnTo>
                  <a:pt x="78132" y="546"/>
                </a:lnTo>
                <a:lnTo>
                  <a:pt x="83412" y="309"/>
                </a:lnTo>
                <a:lnTo>
                  <a:pt x="88852" y="138"/>
                </a:lnTo>
                <a:lnTo>
                  <a:pt x="94399" y="3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1324948-24"/>
          <p:cNvSpPr/>
          <p:nvPr>
            <p:custDataLst>
              <p:tags r:id="rId5"/>
            </p:custDataLst>
          </p:nvPr>
        </p:nvSpPr>
        <p:spPr>
          <a:xfrm>
            <a:off x="5483498" y="2063874"/>
            <a:ext cx="1565932" cy="1394371"/>
          </a:xfrm>
          <a:prstGeom prst="roundRect">
            <a:avLst>
              <a:gd name="adj" fmla="val 956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el-1786841324951-25"/>
          <p:cNvSpPr/>
          <p:nvPr>
            <p:custDataLst>
              <p:tags r:id="rId6"/>
            </p:custDataLst>
          </p:nvPr>
        </p:nvSpPr>
        <p:spPr>
          <a:xfrm>
            <a:off x="7178018" y="2063874"/>
            <a:ext cx="1565932" cy="1394371"/>
          </a:xfrm>
          <a:prstGeom prst="roundRect">
            <a:avLst>
              <a:gd name="adj" fmla="val 956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el-1786841324953-26"/>
          <p:cNvSpPr/>
          <p:nvPr/>
        </p:nvSpPr>
        <p:spPr>
          <a:xfrm>
            <a:off x="3157538" y="3743995"/>
            <a:ext cx="57150" cy="57150"/>
          </a:xfrm>
          <a:prstGeom prst="roundRect">
            <a:avLst>
              <a:gd name="adj" fmla="val 33333"/>
            </a:avLst>
          </a:prstGeom>
          <a:solidFill>
            <a:srgbClr val="2C5F8A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1324954-27"/>
          <p:cNvSpPr/>
          <p:nvPr/>
        </p:nvSpPr>
        <p:spPr>
          <a:xfrm>
            <a:off x="5929313" y="3743995"/>
            <a:ext cx="57150" cy="57150"/>
          </a:xfrm>
          <a:prstGeom prst="roundRect">
            <a:avLst>
              <a:gd name="adj" fmla="val 33333"/>
            </a:avLst>
          </a:prstGeom>
          <a:solidFill>
            <a:srgbClr val="E8633C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41324955-28"/>
          <p:cNvSpPr/>
          <p:nvPr/>
        </p:nvSpPr>
        <p:spPr>
          <a:xfrm>
            <a:off x="2947132" y="4954191"/>
            <a:ext cx="42863" cy="42863"/>
          </a:xfrm>
          <a:prstGeom prst="ellipse">
            <a:avLst/>
          </a:pr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41324924-7"/>
          <p:cNvSpPr txBox="1"/>
          <p:nvPr/>
        </p:nvSpPr>
        <p:spPr>
          <a:xfrm>
            <a:off x="400050" y="96520"/>
            <a:ext cx="6323965" cy="3797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ts val="3240"/>
              </a:lnSpc>
            </a:pPr>
            <a:r>
              <a:rPr lang="zh-CN" altLang="en-US" sz="200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</a:t>
            </a:r>
            <a:r>
              <a:rPr sz="200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收入端应税行为判定与全链条风险扫描</a:t>
            </a:r>
          </a:p>
        </p:txBody>
      </p:sp>
      <p:sp>
        <p:nvSpPr>
          <p:cNvPr id="22" name="el-1786841324925-8"/>
          <p:cNvSpPr txBox="1"/>
          <p:nvPr/>
        </p:nvSpPr>
        <p:spPr>
          <a:xfrm>
            <a:off x="6989155" y="164306"/>
            <a:ext cx="1968250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 spc="2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五大板块 · 全链条风险扫描</a:t>
            </a:r>
          </a:p>
        </p:txBody>
      </p:sp>
      <p:sp>
        <p:nvSpPr>
          <p:cNvPr id="23" name="el-1786841324933-12"/>
          <p:cNvSpPr txBox="1"/>
          <p:nvPr/>
        </p:nvSpPr>
        <p:spPr>
          <a:xfrm>
            <a:off x="985838" y="1511684"/>
            <a:ext cx="6580773" cy="23998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收入端是税务稽查的“第一道防线”</a:t>
            </a:r>
            <a:r>
              <a:rPr sz="129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⁠⁠⁠⁠⁠⁠⁠⁠⁠⁠⁠⁠⁠⁠⁠⁠⁠⁠⁠⁠</a:t>
            </a:r>
          </a:p>
        </p:txBody>
      </p:sp>
      <p:sp>
        <p:nvSpPr>
          <p:cNvPr id="24" name="el-1786841324934-14"/>
          <p:cNvSpPr/>
          <p:nvPr/>
        </p:nvSpPr>
        <p:spPr>
          <a:xfrm>
            <a:off x="3729038" y="1518828"/>
            <a:ext cx="3278646" cy="2214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0E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1324934-14__text"/>
          <p:cNvSpPr txBox="1"/>
          <p:nvPr/>
        </p:nvSpPr>
        <p:spPr>
          <a:xfrm>
            <a:off x="3729038" y="1518828"/>
            <a:ext cx="3278646" cy="2214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 90%的企业税务问题出在收入确认上</a:t>
            </a:r>
          </a:p>
        </p:txBody>
      </p:sp>
      <p:sp>
        <p:nvSpPr>
          <p:cNvPr id="26" name="el-1786841324963-30"/>
          <p:cNvSpPr txBox="1"/>
          <p:nvPr>
            <p:custDataLst>
              <p:tags r:id="rId7"/>
            </p:custDataLst>
          </p:nvPr>
        </p:nvSpPr>
        <p:spPr>
          <a:xfrm>
            <a:off x="507206" y="2213893"/>
            <a:ext cx="1451521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</p:txBody>
      </p:sp>
      <p:sp>
        <p:nvSpPr>
          <p:cNvPr id="27" name="el-1786841324964-31"/>
          <p:cNvSpPr txBox="1"/>
          <p:nvPr>
            <p:custDataLst>
              <p:tags r:id="rId8"/>
            </p:custDataLst>
          </p:nvPr>
        </p:nvSpPr>
        <p:spPr>
          <a:xfrm>
            <a:off x="507206" y="2456780"/>
            <a:ext cx="1461522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收入确认时点</a:t>
            </a:r>
          </a:p>
        </p:txBody>
      </p:sp>
      <p:sp>
        <p:nvSpPr>
          <p:cNvPr id="28" name="el-1786841324964-32"/>
          <p:cNvSpPr txBox="1"/>
          <p:nvPr>
            <p:custDataLst>
              <p:tags r:id="rId9"/>
            </p:custDataLst>
          </p:nvPr>
        </p:nvSpPr>
        <p:spPr>
          <a:xfrm>
            <a:off x="507206" y="2732484"/>
            <a:ext cx="1351508" cy="5900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4A556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增值税、企业所得税、会计准则三套标准协调</a:t>
            </a:r>
          </a:p>
        </p:txBody>
      </p:sp>
      <p:sp>
        <p:nvSpPr>
          <p:cNvPr id="29" name="el-1786841324964-33"/>
          <p:cNvSpPr txBox="1"/>
          <p:nvPr>
            <p:custDataLst>
              <p:tags r:id="rId10"/>
            </p:custDataLst>
          </p:nvPr>
        </p:nvSpPr>
        <p:spPr>
          <a:xfrm>
            <a:off x="2201614" y="2213893"/>
            <a:ext cx="1451632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</p:txBody>
      </p:sp>
      <p:sp>
        <p:nvSpPr>
          <p:cNvPr id="30" name="el-1786841324965-34"/>
          <p:cNvSpPr txBox="1"/>
          <p:nvPr>
            <p:custDataLst>
              <p:tags r:id="rId11"/>
            </p:custDataLst>
          </p:nvPr>
        </p:nvSpPr>
        <p:spPr>
          <a:xfrm>
            <a:off x="2201614" y="2456780"/>
            <a:ext cx="1461634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未开票收入</a:t>
            </a:r>
          </a:p>
        </p:txBody>
      </p:sp>
      <p:sp>
        <p:nvSpPr>
          <p:cNvPr id="31" name="el-1786841324965-35"/>
          <p:cNvSpPr txBox="1"/>
          <p:nvPr>
            <p:custDataLst>
              <p:tags r:id="rId12"/>
            </p:custDataLst>
          </p:nvPr>
        </p:nvSpPr>
        <p:spPr>
          <a:xfrm>
            <a:off x="2201614" y="2739628"/>
            <a:ext cx="1523927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56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“两难”问题破解</a:t>
            </a:r>
          </a:p>
        </p:txBody>
      </p:sp>
      <p:sp>
        <p:nvSpPr>
          <p:cNvPr id="32" name="el-1786841324966-36"/>
          <p:cNvSpPr txBox="1"/>
          <p:nvPr>
            <p:custDataLst>
              <p:tags r:id="rId13"/>
            </p:custDataLst>
          </p:nvPr>
        </p:nvSpPr>
        <p:spPr>
          <a:xfrm>
            <a:off x="3931853" y="2213893"/>
            <a:ext cx="1415914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120" b="1" spc="28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120" b="1" spc="28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zh-CN" altLang="en-US" sz="1120" b="1" spc="28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</p:txBody>
      </p:sp>
      <p:sp>
        <p:nvSpPr>
          <p:cNvPr id="33" name="el-1786841324966-37"/>
          <p:cNvSpPr txBox="1"/>
          <p:nvPr>
            <p:custDataLst>
              <p:tags r:id="rId14"/>
            </p:custDataLst>
          </p:nvPr>
        </p:nvSpPr>
        <p:spPr>
          <a:xfrm>
            <a:off x="3931853" y="2456780"/>
            <a:ext cx="1425915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视同销售</a:t>
            </a:r>
          </a:p>
        </p:txBody>
      </p:sp>
      <p:sp>
        <p:nvSpPr>
          <p:cNvPr id="34" name="el-1786841324966-38"/>
          <p:cNvSpPr txBox="1"/>
          <p:nvPr>
            <p:custDataLst>
              <p:tags r:id="rId15"/>
            </p:custDataLst>
          </p:nvPr>
        </p:nvSpPr>
        <p:spPr>
          <a:xfrm>
            <a:off x="3931853" y="2739628"/>
            <a:ext cx="1488208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56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“十面埋伏”全清查</a:t>
            </a:r>
          </a:p>
        </p:txBody>
      </p:sp>
      <p:sp>
        <p:nvSpPr>
          <p:cNvPr id="35" name="el-1786841324967-39"/>
          <p:cNvSpPr txBox="1"/>
          <p:nvPr>
            <p:custDataLst>
              <p:tags r:id="rId16"/>
            </p:custDataLst>
          </p:nvPr>
        </p:nvSpPr>
        <p:spPr>
          <a:xfrm>
            <a:off x="5590654" y="2213893"/>
            <a:ext cx="1451632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</p:txBody>
      </p:sp>
      <p:sp>
        <p:nvSpPr>
          <p:cNvPr id="36" name="el-1786841324967-40"/>
          <p:cNvSpPr txBox="1"/>
          <p:nvPr>
            <p:custDataLst>
              <p:tags r:id="rId17"/>
            </p:custDataLst>
          </p:nvPr>
        </p:nvSpPr>
        <p:spPr>
          <a:xfrm>
            <a:off x="5590540" y="2456815"/>
            <a:ext cx="1463040" cy="40830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价外费用与关联交易</a:t>
            </a:r>
          </a:p>
        </p:txBody>
      </p:sp>
      <p:sp>
        <p:nvSpPr>
          <p:cNvPr id="37" name="el-1786841324967-41"/>
          <p:cNvSpPr txBox="1"/>
          <p:nvPr>
            <p:custDataLst>
              <p:tags r:id="rId18"/>
            </p:custDataLst>
          </p:nvPr>
        </p:nvSpPr>
        <p:spPr>
          <a:xfrm>
            <a:off x="5590654" y="2936751"/>
            <a:ext cx="1351620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4A556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“你以为不是收入”的收入</a:t>
            </a:r>
          </a:p>
        </p:txBody>
      </p:sp>
      <p:sp>
        <p:nvSpPr>
          <p:cNvPr id="38" name="el-1786841324968-42"/>
          <p:cNvSpPr txBox="1"/>
          <p:nvPr>
            <p:custDataLst>
              <p:tags r:id="rId19"/>
            </p:custDataLst>
          </p:nvPr>
        </p:nvSpPr>
        <p:spPr>
          <a:xfrm>
            <a:off x="7285174" y="2213893"/>
            <a:ext cx="1451632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</a:t>
            </a:r>
            <a:r>
              <a:rPr lang="zh-CN" altLang="en-US" sz="1120" b="1" spc="28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</p:txBody>
      </p:sp>
      <p:sp>
        <p:nvSpPr>
          <p:cNvPr id="39" name="el-1786841324968-43"/>
          <p:cNvSpPr txBox="1"/>
          <p:nvPr>
            <p:custDataLst>
              <p:tags r:id="rId20"/>
            </p:custDataLst>
          </p:nvPr>
        </p:nvSpPr>
        <p:spPr>
          <a:xfrm>
            <a:off x="7285174" y="2456780"/>
            <a:ext cx="1461634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特殊业务排查</a:t>
            </a:r>
          </a:p>
        </p:txBody>
      </p:sp>
      <p:sp>
        <p:nvSpPr>
          <p:cNvPr id="40" name="el-1786841324969-44"/>
          <p:cNvSpPr txBox="1"/>
          <p:nvPr>
            <p:custDataLst>
              <p:tags r:id="rId21"/>
            </p:custDataLst>
          </p:nvPr>
        </p:nvSpPr>
        <p:spPr>
          <a:xfrm>
            <a:off x="7285174" y="2739628"/>
            <a:ext cx="1441631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56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委托代销、以旧换新等</a:t>
            </a:r>
          </a:p>
        </p:txBody>
      </p:sp>
      <p:sp>
        <p:nvSpPr>
          <p:cNvPr id="41" name="el-1786841324934-13"/>
          <p:cNvSpPr txBox="1"/>
          <p:nvPr/>
        </p:nvSpPr>
        <p:spPr>
          <a:xfrm>
            <a:off x="3286125" y="3686845"/>
            <a:ext cx="2661761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5A6577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每个板块结合案例与金四稽查视角，实战落地</a:t>
            </a:r>
          </a:p>
        </p:txBody>
      </p:sp>
      <p:sp>
        <p:nvSpPr>
          <p:cNvPr id="42" name="el-1786841324935-15"/>
          <p:cNvSpPr txBox="1"/>
          <p:nvPr/>
        </p:nvSpPr>
        <p:spPr>
          <a:xfrm>
            <a:off x="3075719" y="4900613"/>
            <a:ext cx="2023110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8892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收入端应税行为判定与全链条风险扫描</a:t>
            </a:r>
          </a:p>
        </p:txBody>
      </p:sp>
      <p:sp>
        <p:nvSpPr>
          <p:cNvPr id="43" name="el-1786841324935-16"/>
          <p:cNvSpPr txBox="1"/>
          <p:nvPr/>
        </p:nvSpPr>
        <p:spPr>
          <a:xfrm>
            <a:off x="5133119" y="4900613"/>
            <a:ext cx="147393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C0C6D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|</a:t>
            </a:r>
          </a:p>
        </p:txBody>
      </p:sp>
      <p:sp>
        <p:nvSpPr>
          <p:cNvPr id="45" name="el-1786841324936-18"/>
          <p:cNvSpPr txBox="1"/>
          <p:nvPr/>
        </p:nvSpPr>
        <p:spPr>
          <a:xfrm>
            <a:off x="7712348" y="4900613"/>
            <a:ext cx="147393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C0C6D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|</a:t>
            </a:r>
          </a:p>
        </p:txBody>
      </p:sp>
      <p:sp>
        <p:nvSpPr>
          <p:cNvPr id="46" name="el-1786841324936-19"/>
          <p:cNvSpPr txBox="1"/>
          <p:nvPr/>
        </p:nvSpPr>
        <p:spPr>
          <a:xfrm>
            <a:off x="7857455" y="4900613"/>
            <a:ext cx="49442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8892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</a:p>
        </p:txBody>
      </p:sp>
      <p:sp>
        <p:nvSpPr>
          <p:cNvPr id="47" name="el-1786841324936-20"/>
          <p:cNvSpPr txBox="1"/>
          <p:nvPr/>
        </p:nvSpPr>
        <p:spPr>
          <a:xfrm>
            <a:off x="8339882" y="4900613"/>
            <a:ext cx="740110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/ 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488840136-36"/>
          <p:cNvSpPr/>
          <p:nvPr/>
        </p:nvSpPr>
        <p:spPr>
          <a:xfrm>
            <a:off x="200025" y="514350"/>
            <a:ext cx="28575" cy="4286250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488840056-1"/>
          <p:cNvSpPr/>
          <p:nvPr/>
        </p:nvSpPr>
        <p:spPr>
          <a:xfrm>
            <a:off x="0" y="0"/>
            <a:ext cx="9144000" cy="5143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4" name="el-1786488840057-3"/>
          <p:cNvCxnSpPr/>
          <p:nvPr/>
        </p:nvCxnSpPr>
        <p:spPr>
          <a:xfrm>
            <a:off x="0" y="510778"/>
            <a:ext cx="9144000" cy="914"/>
          </a:xfrm>
          <a:prstGeom prst="line">
            <a:avLst/>
          </a:prstGeom>
          <a:ln w="7144" cap="flat">
            <a:solidFill>
              <a:srgbClr val="D0D8E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el-1786488840057-2"/>
          <p:cNvSpPr/>
          <p:nvPr/>
        </p:nvSpPr>
        <p:spPr>
          <a:xfrm>
            <a:off x="0" y="4800600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" name="el-1786488840057-4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D0D8E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el-1786488840126-29"/>
          <p:cNvSpPr/>
          <p:nvPr/>
        </p:nvSpPr>
        <p:spPr>
          <a:xfrm>
            <a:off x="433090" y="160734"/>
            <a:ext cx="162520" cy="18573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8706" y="0"/>
                </a:moveTo>
                <a:lnTo>
                  <a:pt x="28706" y="0"/>
                </a:lnTo>
                <a:cubicBezTo>
                  <a:pt x="30784" y="0"/>
                  <a:pt x="32490" y="567"/>
                  <a:pt x="33824" y="1700"/>
                </a:cubicBezTo>
                <a:lnTo>
                  <a:pt x="33824" y="1700"/>
                </a:lnTo>
                <a:lnTo>
                  <a:pt x="33824" y="1700"/>
                </a:lnTo>
                <a:cubicBezTo>
                  <a:pt x="35157" y="2867"/>
                  <a:pt x="35824" y="4333"/>
                  <a:pt x="35824" y="6100"/>
                </a:cubicBezTo>
                <a:lnTo>
                  <a:pt x="35824" y="6100"/>
                </a:lnTo>
                <a:lnTo>
                  <a:pt x="35824" y="12200"/>
                </a:lnTo>
                <a:lnTo>
                  <a:pt x="64529" y="12200"/>
                </a:lnTo>
                <a:lnTo>
                  <a:pt x="64529" y="6100"/>
                </a:lnTo>
                <a:cubicBezTo>
                  <a:pt x="64529" y="4333"/>
                  <a:pt x="65196" y="2867"/>
                  <a:pt x="66529" y="1700"/>
                </a:cubicBezTo>
                <a:lnTo>
                  <a:pt x="66529" y="1700"/>
                </a:lnTo>
                <a:cubicBezTo>
                  <a:pt x="67863" y="567"/>
                  <a:pt x="69588" y="0"/>
                  <a:pt x="71706" y="0"/>
                </a:cubicBezTo>
                <a:lnTo>
                  <a:pt x="71706" y="0"/>
                </a:lnTo>
                <a:cubicBezTo>
                  <a:pt x="73784" y="0"/>
                  <a:pt x="75490" y="567"/>
                  <a:pt x="76824" y="1700"/>
                </a:cubicBezTo>
                <a:lnTo>
                  <a:pt x="76824" y="1700"/>
                </a:lnTo>
                <a:cubicBezTo>
                  <a:pt x="78196" y="2867"/>
                  <a:pt x="78882" y="4333"/>
                  <a:pt x="78882" y="6100"/>
                </a:cubicBezTo>
                <a:lnTo>
                  <a:pt x="78882" y="6100"/>
                </a:lnTo>
                <a:lnTo>
                  <a:pt x="78882" y="12200"/>
                </a:lnTo>
                <a:lnTo>
                  <a:pt x="89588" y="12200"/>
                </a:lnTo>
                <a:cubicBezTo>
                  <a:pt x="92608" y="12333"/>
                  <a:pt x="95157" y="13217"/>
                  <a:pt x="97235" y="14850"/>
                </a:cubicBezTo>
                <a:lnTo>
                  <a:pt x="97235" y="14850"/>
                </a:lnTo>
                <a:cubicBezTo>
                  <a:pt x="99157" y="16617"/>
                  <a:pt x="100196" y="18783"/>
                  <a:pt x="100353" y="21350"/>
                </a:cubicBezTo>
                <a:lnTo>
                  <a:pt x="100353" y="21350"/>
                </a:lnTo>
                <a:lnTo>
                  <a:pt x="100353" y="30450"/>
                </a:lnTo>
                <a:lnTo>
                  <a:pt x="0" y="30450"/>
                </a:lnTo>
                <a:lnTo>
                  <a:pt x="0" y="21350"/>
                </a:lnTo>
                <a:cubicBezTo>
                  <a:pt x="157" y="18783"/>
                  <a:pt x="1196" y="16617"/>
                  <a:pt x="3118" y="14850"/>
                </a:cubicBezTo>
                <a:lnTo>
                  <a:pt x="3118" y="14850"/>
                </a:lnTo>
                <a:cubicBezTo>
                  <a:pt x="5235" y="13217"/>
                  <a:pt x="7784" y="12333"/>
                  <a:pt x="10765" y="12200"/>
                </a:cubicBezTo>
                <a:lnTo>
                  <a:pt x="10765" y="12200"/>
                </a:lnTo>
                <a:lnTo>
                  <a:pt x="21529" y="12200"/>
                </a:lnTo>
                <a:lnTo>
                  <a:pt x="21529" y="6100"/>
                </a:lnTo>
                <a:cubicBezTo>
                  <a:pt x="21529" y="4333"/>
                  <a:pt x="22196" y="2867"/>
                  <a:pt x="23529" y="1700"/>
                </a:cubicBezTo>
                <a:lnTo>
                  <a:pt x="23529" y="1700"/>
                </a:lnTo>
                <a:cubicBezTo>
                  <a:pt x="24863" y="567"/>
                  <a:pt x="26588" y="0"/>
                  <a:pt x="28706" y="0"/>
                </a:cubicBezTo>
                <a:lnTo>
                  <a:pt x="28706" y="0"/>
                </a:lnTo>
                <a:moveTo>
                  <a:pt x="0" y="36550"/>
                </a:moveTo>
                <a:lnTo>
                  <a:pt x="0" y="36550"/>
                </a:lnTo>
                <a:lnTo>
                  <a:pt x="100353" y="36550"/>
                </a:lnTo>
                <a:lnTo>
                  <a:pt x="100353" y="88350"/>
                </a:lnTo>
                <a:cubicBezTo>
                  <a:pt x="100196" y="90883"/>
                  <a:pt x="99157" y="93050"/>
                  <a:pt x="97235" y="94850"/>
                </a:cubicBezTo>
                <a:lnTo>
                  <a:pt x="97235" y="94850"/>
                </a:lnTo>
                <a:cubicBezTo>
                  <a:pt x="95157" y="96483"/>
                  <a:pt x="92608" y="97367"/>
                  <a:pt x="89588" y="97500"/>
                </a:cubicBezTo>
                <a:lnTo>
                  <a:pt x="89588" y="97500"/>
                </a:lnTo>
                <a:lnTo>
                  <a:pt x="10765" y="97500"/>
                </a:lnTo>
                <a:cubicBezTo>
                  <a:pt x="7784" y="97367"/>
                  <a:pt x="5235" y="96483"/>
                  <a:pt x="3118" y="94850"/>
                </a:cubicBezTo>
                <a:lnTo>
                  <a:pt x="3118" y="94850"/>
                </a:lnTo>
                <a:cubicBezTo>
                  <a:pt x="1196" y="93050"/>
                  <a:pt x="157" y="90883"/>
                  <a:pt x="0" y="88350"/>
                </a:cubicBezTo>
                <a:lnTo>
                  <a:pt x="0" y="88350"/>
                </a:lnTo>
                <a:lnTo>
                  <a:pt x="0" y="36550"/>
                </a:lnTo>
                <a:moveTo>
                  <a:pt x="73706" y="58100"/>
                </a:moveTo>
                <a:lnTo>
                  <a:pt x="73706" y="58100"/>
                </a:lnTo>
                <a:cubicBezTo>
                  <a:pt x="75784" y="55933"/>
                  <a:pt x="75784" y="53767"/>
                  <a:pt x="73706" y="51600"/>
                </a:cubicBezTo>
                <a:lnTo>
                  <a:pt x="73706" y="51600"/>
                </a:lnTo>
                <a:cubicBezTo>
                  <a:pt x="71157" y="49833"/>
                  <a:pt x="68627" y="49833"/>
                  <a:pt x="66118" y="51600"/>
                </a:cubicBezTo>
                <a:lnTo>
                  <a:pt x="66118" y="51600"/>
                </a:lnTo>
                <a:lnTo>
                  <a:pt x="44824" y="69700"/>
                </a:lnTo>
                <a:lnTo>
                  <a:pt x="34294" y="60750"/>
                </a:lnTo>
                <a:cubicBezTo>
                  <a:pt x="31745" y="58983"/>
                  <a:pt x="29196" y="58983"/>
                  <a:pt x="26647" y="60750"/>
                </a:cubicBezTo>
                <a:lnTo>
                  <a:pt x="26647" y="60750"/>
                </a:lnTo>
                <a:cubicBezTo>
                  <a:pt x="24569" y="62917"/>
                  <a:pt x="24569" y="65067"/>
                  <a:pt x="26647" y="67200"/>
                </a:cubicBezTo>
                <a:lnTo>
                  <a:pt x="26647" y="67200"/>
                </a:lnTo>
                <a:lnTo>
                  <a:pt x="41000" y="79400"/>
                </a:lnTo>
                <a:cubicBezTo>
                  <a:pt x="43549" y="81200"/>
                  <a:pt x="46078" y="81200"/>
                  <a:pt x="48588" y="79400"/>
                </a:cubicBezTo>
                <a:lnTo>
                  <a:pt x="48588" y="79400"/>
                </a:lnTo>
                <a:lnTo>
                  <a:pt x="73706" y="58100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488840062-9"/>
          <p:cNvSpPr/>
          <p:nvPr/>
        </p:nvSpPr>
        <p:spPr>
          <a:xfrm>
            <a:off x="7963830" y="125016"/>
            <a:ext cx="780120" cy="257175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488840066-10"/>
          <p:cNvSpPr/>
          <p:nvPr/>
        </p:nvSpPr>
        <p:spPr>
          <a:xfrm>
            <a:off x="642938" y="1432322"/>
            <a:ext cx="2605013" cy="1293019"/>
          </a:xfrm>
          <a:prstGeom prst="roundRect">
            <a:avLst>
              <a:gd name="adj" fmla="val 8840"/>
            </a:avLst>
          </a:pr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10" name="el-1786488840079-21"/>
          <p:cNvCxnSpPr/>
          <p:nvPr/>
        </p:nvCxnSpPr>
        <p:spPr>
          <a:xfrm>
            <a:off x="792956" y="1853803"/>
            <a:ext cx="2304976" cy="914"/>
          </a:xfrm>
          <a:prstGeom prst="line">
            <a:avLst/>
          </a:prstGeom>
          <a:ln w="14288" cap="flat">
            <a:solidFill>
              <a:srgbClr val="C9A84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-1786488840131-31"/>
          <p:cNvSpPr/>
          <p:nvPr/>
        </p:nvSpPr>
        <p:spPr>
          <a:xfrm>
            <a:off x="828675" y="1600200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071" y="0"/>
                </a:moveTo>
                <a:lnTo>
                  <a:pt x="16071" y="0"/>
                </a:lnTo>
                <a:cubicBezTo>
                  <a:pt x="11548" y="148"/>
                  <a:pt x="7786" y="1389"/>
                  <a:pt x="4786" y="3722"/>
                </a:cubicBezTo>
                <a:lnTo>
                  <a:pt x="4786" y="3722"/>
                </a:lnTo>
                <a:lnTo>
                  <a:pt x="4786" y="3722"/>
                </a:lnTo>
                <a:cubicBezTo>
                  <a:pt x="1786" y="6056"/>
                  <a:pt x="190" y="8981"/>
                  <a:pt x="0" y="12500"/>
                </a:cubicBezTo>
                <a:lnTo>
                  <a:pt x="0" y="12500"/>
                </a:lnTo>
                <a:lnTo>
                  <a:pt x="0" y="87500"/>
                </a:lnTo>
                <a:cubicBezTo>
                  <a:pt x="190" y="91019"/>
                  <a:pt x="1786" y="93944"/>
                  <a:pt x="4786" y="96278"/>
                </a:cubicBezTo>
                <a:lnTo>
                  <a:pt x="4786" y="96278"/>
                </a:lnTo>
                <a:cubicBezTo>
                  <a:pt x="7786" y="98611"/>
                  <a:pt x="11548" y="99852"/>
                  <a:pt x="16071" y="100000"/>
                </a:cubicBezTo>
                <a:lnTo>
                  <a:pt x="16071" y="100000"/>
                </a:lnTo>
                <a:lnTo>
                  <a:pt x="80357" y="100000"/>
                </a:lnTo>
                <a:cubicBezTo>
                  <a:pt x="84881" y="99852"/>
                  <a:pt x="88643" y="98611"/>
                  <a:pt x="91643" y="96278"/>
                </a:cubicBezTo>
                <a:lnTo>
                  <a:pt x="91643" y="96278"/>
                </a:lnTo>
                <a:cubicBezTo>
                  <a:pt x="94643" y="93944"/>
                  <a:pt x="96238" y="91019"/>
                  <a:pt x="96429" y="87500"/>
                </a:cubicBezTo>
                <a:lnTo>
                  <a:pt x="96429" y="87500"/>
                </a:lnTo>
                <a:lnTo>
                  <a:pt x="96429" y="31278"/>
                </a:lnTo>
                <a:lnTo>
                  <a:pt x="64286" y="31278"/>
                </a:lnTo>
                <a:cubicBezTo>
                  <a:pt x="61952" y="31278"/>
                  <a:pt x="60024" y="30685"/>
                  <a:pt x="58500" y="29500"/>
                </a:cubicBezTo>
                <a:lnTo>
                  <a:pt x="58500" y="29500"/>
                </a:lnTo>
                <a:cubicBezTo>
                  <a:pt x="57024" y="28315"/>
                  <a:pt x="56286" y="26815"/>
                  <a:pt x="56286" y="25000"/>
                </a:cubicBezTo>
                <a:lnTo>
                  <a:pt x="56286" y="25000"/>
                </a:lnTo>
                <a:lnTo>
                  <a:pt x="56286" y="0"/>
                </a:lnTo>
                <a:lnTo>
                  <a:pt x="16071" y="0"/>
                </a:lnTo>
                <a:moveTo>
                  <a:pt x="64286" y="0"/>
                </a:moveTo>
                <a:lnTo>
                  <a:pt x="64286" y="0"/>
                </a:lnTo>
                <a:lnTo>
                  <a:pt x="64286" y="25000"/>
                </a:lnTo>
                <a:lnTo>
                  <a:pt x="96429" y="25000"/>
                </a:lnTo>
                <a:lnTo>
                  <a:pt x="64286" y="0"/>
                </a:lnTo>
                <a:moveTo>
                  <a:pt x="16071" y="15611"/>
                </a:moveTo>
                <a:lnTo>
                  <a:pt x="16071" y="15611"/>
                </a:lnTo>
                <a:cubicBezTo>
                  <a:pt x="16262" y="13685"/>
                  <a:pt x="17595" y="12648"/>
                  <a:pt x="20071" y="12500"/>
                </a:cubicBezTo>
                <a:lnTo>
                  <a:pt x="20071" y="12500"/>
                </a:lnTo>
                <a:lnTo>
                  <a:pt x="36143" y="12500"/>
                </a:lnTo>
                <a:cubicBezTo>
                  <a:pt x="38667" y="12648"/>
                  <a:pt x="40024" y="13685"/>
                  <a:pt x="40214" y="15611"/>
                </a:cubicBezTo>
                <a:lnTo>
                  <a:pt x="40214" y="15611"/>
                </a:lnTo>
                <a:cubicBezTo>
                  <a:pt x="40024" y="17574"/>
                  <a:pt x="38667" y="18630"/>
                  <a:pt x="36143" y="18778"/>
                </a:cubicBezTo>
                <a:lnTo>
                  <a:pt x="36143" y="18778"/>
                </a:lnTo>
                <a:lnTo>
                  <a:pt x="20071" y="18778"/>
                </a:lnTo>
                <a:cubicBezTo>
                  <a:pt x="17595" y="18630"/>
                  <a:pt x="16262" y="17574"/>
                  <a:pt x="16071" y="15611"/>
                </a:cubicBezTo>
                <a:lnTo>
                  <a:pt x="16071" y="15611"/>
                </a:lnTo>
                <a:moveTo>
                  <a:pt x="16071" y="28111"/>
                </a:moveTo>
                <a:lnTo>
                  <a:pt x="16071" y="28111"/>
                </a:lnTo>
                <a:cubicBezTo>
                  <a:pt x="16262" y="26185"/>
                  <a:pt x="17595" y="25148"/>
                  <a:pt x="20071" y="25000"/>
                </a:cubicBezTo>
                <a:lnTo>
                  <a:pt x="20071" y="25000"/>
                </a:lnTo>
                <a:lnTo>
                  <a:pt x="36143" y="25000"/>
                </a:lnTo>
                <a:cubicBezTo>
                  <a:pt x="38667" y="25148"/>
                  <a:pt x="40024" y="26185"/>
                  <a:pt x="40214" y="28111"/>
                </a:cubicBezTo>
                <a:lnTo>
                  <a:pt x="40214" y="28111"/>
                </a:lnTo>
                <a:cubicBezTo>
                  <a:pt x="40024" y="30074"/>
                  <a:pt x="38667" y="31130"/>
                  <a:pt x="36143" y="31278"/>
                </a:cubicBezTo>
                <a:lnTo>
                  <a:pt x="36143" y="31278"/>
                </a:lnTo>
                <a:lnTo>
                  <a:pt x="20071" y="31278"/>
                </a:lnTo>
                <a:cubicBezTo>
                  <a:pt x="17595" y="31130"/>
                  <a:pt x="16262" y="30074"/>
                  <a:pt x="16071" y="28111"/>
                </a:cubicBezTo>
                <a:lnTo>
                  <a:pt x="16071" y="28111"/>
                </a:lnTo>
                <a:moveTo>
                  <a:pt x="48214" y="42167"/>
                </a:moveTo>
                <a:lnTo>
                  <a:pt x="48214" y="42167"/>
                </a:lnTo>
                <a:cubicBezTo>
                  <a:pt x="50738" y="42315"/>
                  <a:pt x="52071" y="43370"/>
                  <a:pt x="52214" y="45333"/>
                </a:cubicBezTo>
                <a:lnTo>
                  <a:pt x="52214" y="45333"/>
                </a:lnTo>
                <a:lnTo>
                  <a:pt x="52214" y="48611"/>
                </a:lnTo>
                <a:cubicBezTo>
                  <a:pt x="54405" y="48870"/>
                  <a:pt x="56429" y="49204"/>
                  <a:pt x="58286" y="49611"/>
                </a:cubicBezTo>
                <a:lnTo>
                  <a:pt x="58286" y="49611"/>
                </a:lnTo>
                <a:cubicBezTo>
                  <a:pt x="60619" y="50278"/>
                  <a:pt x="61524" y="51574"/>
                  <a:pt x="61000" y="53500"/>
                </a:cubicBezTo>
                <a:lnTo>
                  <a:pt x="61000" y="53500"/>
                </a:lnTo>
                <a:cubicBezTo>
                  <a:pt x="60190" y="55352"/>
                  <a:pt x="58619" y="56074"/>
                  <a:pt x="56286" y="55667"/>
                </a:cubicBezTo>
                <a:lnTo>
                  <a:pt x="56286" y="55667"/>
                </a:lnTo>
                <a:cubicBezTo>
                  <a:pt x="53429" y="55000"/>
                  <a:pt x="50738" y="54667"/>
                  <a:pt x="48214" y="54667"/>
                </a:cubicBezTo>
                <a:lnTo>
                  <a:pt x="48214" y="54667"/>
                </a:lnTo>
                <a:cubicBezTo>
                  <a:pt x="45881" y="54667"/>
                  <a:pt x="43881" y="55056"/>
                  <a:pt x="42214" y="55833"/>
                </a:cubicBezTo>
                <a:lnTo>
                  <a:pt x="42214" y="55833"/>
                </a:lnTo>
                <a:cubicBezTo>
                  <a:pt x="40881" y="56389"/>
                  <a:pt x="40214" y="57185"/>
                  <a:pt x="40214" y="58222"/>
                </a:cubicBezTo>
                <a:lnTo>
                  <a:pt x="40214" y="58222"/>
                </a:lnTo>
                <a:cubicBezTo>
                  <a:pt x="40024" y="58852"/>
                  <a:pt x="40595" y="59500"/>
                  <a:pt x="41929" y="60167"/>
                </a:cubicBezTo>
                <a:lnTo>
                  <a:pt x="41929" y="60167"/>
                </a:lnTo>
                <a:cubicBezTo>
                  <a:pt x="43786" y="60944"/>
                  <a:pt x="46310" y="61648"/>
                  <a:pt x="49500" y="62278"/>
                </a:cubicBezTo>
                <a:lnTo>
                  <a:pt x="49500" y="62278"/>
                </a:lnTo>
                <a:lnTo>
                  <a:pt x="49500" y="62278"/>
                </a:lnTo>
                <a:lnTo>
                  <a:pt x="49500" y="62278"/>
                </a:lnTo>
                <a:lnTo>
                  <a:pt x="49500" y="62278"/>
                </a:lnTo>
                <a:cubicBezTo>
                  <a:pt x="49500" y="62278"/>
                  <a:pt x="49500" y="62278"/>
                  <a:pt x="49500" y="62278"/>
                </a:cubicBezTo>
                <a:lnTo>
                  <a:pt x="49500" y="62278"/>
                </a:lnTo>
                <a:cubicBezTo>
                  <a:pt x="52500" y="62944"/>
                  <a:pt x="55500" y="63926"/>
                  <a:pt x="58500" y="65222"/>
                </a:cubicBezTo>
                <a:lnTo>
                  <a:pt x="58500" y="65222"/>
                </a:lnTo>
                <a:cubicBezTo>
                  <a:pt x="62024" y="66667"/>
                  <a:pt x="63952" y="69148"/>
                  <a:pt x="64286" y="72667"/>
                </a:cubicBezTo>
                <a:lnTo>
                  <a:pt x="64286" y="72667"/>
                </a:lnTo>
                <a:cubicBezTo>
                  <a:pt x="64095" y="76444"/>
                  <a:pt x="62167" y="79167"/>
                  <a:pt x="58500" y="80833"/>
                </a:cubicBezTo>
                <a:lnTo>
                  <a:pt x="58500" y="80833"/>
                </a:lnTo>
                <a:cubicBezTo>
                  <a:pt x="56500" y="81759"/>
                  <a:pt x="54405" y="82352"/>
                  <a:pt x="52214" y="82611"/>
                </a:cubicBezTo>
                <a:lnTo>
                  <a:pt x="52214" y="82611"/>
                </a:lnTo>
                <a:lnTo>
                  <a:pt x="52214" y="85944"/>
                </a:lnTo>
                <a:cubicBezTo>
                  <a:pt x="52071" y="87907"/>
                  <a:pt x="50738" y="88944"/>
                  <a:pt x="48214" y="89056"/>
                </a:cubicBezTo>
                <a:lnTo>
                  <a:pt x="48214" y="89056"/>
                </a:lnTo>
                <a:cubicBezTo>
                  <a:pt x="45690" y="88944"/>
                  <a:pt x="44357" y="87907"/>
                  <a:pt x="44214" y="85944"/>
                </a:cubicBezTo>
                <a:lnTo>
                  <a:pt x="44214" y="85944"/>
                </a:lnTo>
                <a:lnTo>
                  <a:pt x="44214" y="82444"/>
                </a:lnTo>
                <a:cubicBezTo>
                  <a:pt x="41357" y="82037"/>
                  <a:pt x="38762" y="81444"/>
                  <a:pt x="36429" y="80667"/>
                </a:cubicBezTo>
                <a:lnTo>
                  <a:pt x="36429" y="80667"/>
                </a:lnTo>
                <a:lnTo>
                  <a:pt x="36429" y="80667"/>
                </a:lnTo>
                <a:cubicBezTo>
                  <a:pt x="35905" y="80519"/>
                  <a:pt x="35405" y="80389"/>
                  <a:pt x="34929" y="80278"/>
                </a:cubicBezTo>
                <a:lnTo>
                  <a:pt x="34929" y="80278"/>
                </a:lnTo>
                <a:cubicBezTo>
                  <a:pt x="32548" y="79500"/>
                  <a:pt x="31714" y="78204"/>
                  <a:pt x="32429" y="76389"/>
                </a:cubicBezTo>
                <a:lnTo>
                  <a:pt x="32429" y="76389"/>
                </a:lnTo>
                <a:cubicBezTo>
                  <a:pt x="33429" y="74685"/>
                  <a:pt x="35095" y="74019"/>
                  <a:pt x="37429" y="74389"/>
                </a:cubicBezTo>
                <a:lnTo>
                  <a:pt x="37429" y="74389"/>
                </a:lnTo>
                <a:cubicBezTo>
                  <a:pt x="38095" y="74537"/>
                  <a:pt x="38667" y="74667"/>
                  <a:pt x="39143" y="74778"/>
                </a:cubicBezTo>
                <a:lnTo>
                  <a:pt x="39143" y="74778"/>
                </a:lnTo>
                <a:cubicBezTo>
                  <a:pt x="39143" y="74778"/>
                  <a:pt x="39143" y="74778"/>
                  <a:pt x="39143" y="74778"/>
                </a:cubicBezTo>
                <a:lnTo>
                  <a:pt x="39143" y="74778"/>
                </a:lnTo>
                <a:lnTo>
                  <a:pt x="39143" y="74778"/>
                </a:lnTo>
                <a:lnTo>
                  <a:pt x="39143" y="74778"/>
                </a:lnTo>
                <a:lnTo>
                  <a:pt x="39143" y="74778"/>
                </a:lnTo>
                <a:cubicBezTo>
                  <a:pt x="39333" y="74778"/>
                  <a:pt x="39429" y="74852"/>
                  <a:pt x="39429" y="75000"/>
                </a:cubicBezTo>
                <a:lnTo>
                  <a:pt x="39429" y="75000"/>
                </a:lnTo>
                <a:cubicBezTo>
                  <a:pt x="42619" y="75926"/>
                  <a:pt x="45548" y="76444"/>
                  <a:pt x="48214" y="76556"/>
                </a:cubicBezTo>
                <a:lnTo>
                  <a:pt x="48214" y="76556"/>
                </a:lnTo>
                <a:cubicBezTo>
                  <a:pt x="50738" y="76556"/>
                  <a:pt x="52738" y="76241"/>
                  <a:pt x="54214" y="75611"/>
                </a:cubicBezTo>
                <a:lnTo>
                  <a:pt x="54214" y="75611"/>
                </a:lnTo>
                <a:cubicBezTo>
                  <a:pt x="55595" y="74944"/>
                  <a:pt x="56286" y="74019"/>
                  <a:pt x="56286" y="72833"/>
                </a:cubicBezTo>
                <a:lnTo>
                  <a:pt x="56286" y="72833"/>
                </a:lnTo>
                <a:cubicBezTo>
                  <a:pt x="56286" y="71944"/>
                  <a:pt x="55595" y="71167"/>
                  <a:pt x="54214" y="70500"/>
                </a:cubicBezTo>
                <a:lnTo>
                  <a:pt x="54214" y="70500"/>
                </a:lnTo>
                <a:cubicBezTo>
                  <a:pt x="52548" y="69722"/>
                  <a:pt x="50119" y="69000"/>
                  <a:pt x="46929" y="68333"/>
                </a:cubicBezTo>
                <a:lnTo>
                  <a:pt x="46929" y="68333"/>
                </a:lnTo>
                <a:lnTo>
                  <a:pt x="46714" y="68167"/>
                </a:lnTo>
                <a:lnTo>
                  <a:pt x="46714" y="68167"/>
                </a:lnTo>
                <a:cubicBezTo>
                  <a:pt x="43714" y="67648"/>
                  <a:pt x="40786" y="66796"/>
                  <a:pt x="37929" y="65611"/>
                </a:cubicBezTo>
                <a:lnTo>
                  <a:pt x="37929" y="65611"/>
                </a:lnTo>
                <a:cubicBezTo>
                  <a:pt x="34595" y="64204"/>
                  <a:pt x="32667" y="61741"/>
                  <a:pt x="32143" y="58222"/>
                </a:cubicBezTo>
                <a:lnTo>
                  <a:pt x="32143" y="58222"/>
                </a:lnTo>
                <a:cubicBezTo>
                  <a:pt x="32476" y="54444"/>
                  <a:pt x="34476" y="51833"/>
                  <a:pt x="38143" y="50389"/>
                </a:cubicBezTo>
                <a:lnTo>
                  <a:pt x="38143" y="50389"/>
                </a:lnTo>
                <a:cubicBezTo>
                  <a:pt x="40000" y="49463"/>
                  <a:pt x="42024" y="48870"/>
                  <a:pt x="44214" y="48611"/>
                </a:cubicBezTo>
                <a:lnTo>
                  <a:pt x="44214" y="48611"/>
                </a:lnTo>
                <a:lnTo>
                  <a:pt x="44214" y="45333"/>
                </a:lnTo>
                <a:cubicBezTo>
                  <a:pt x="44357" y="43370"/>
                  <a:pt x="45690" y="42315"/>
                  <a:pt x="48214" y="42167"/>
                </a:cubicBezTo>
                <a:lnTo>
                  <a:pt x="48214" y="42167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488840067-11"/>
          <p:cNvSpPr/>
          <p:nvPr/>
        </p:nvSpPr>
        <p:spPr>
          <a:xfrm>
            <a:off x="3390826" y="1432322"/>
            <a:ext cx="2605125" cy="1293019"/>
          </a:xfrm>
          <a:prstGeom prst="roundRect">
            <a:avLst>
              <a:gd name="adj" fmla="val 8840"/>
            </a:avLst>
          </a:pr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13" name="el-1786488840079-22"/>
          <p:cNvCxnSpPr/>
          <p:nvPr/>
        </p:nvCxnSpPr>
        <p:spPr>
          <a:xfrm>
            <a:off x="3540844" y="1853803"/>
            <a:ext cx="2305087" cy="914"/>
          </a:xfrm>
          <a:prstGeom prst="line">
            <a:avLst/>
          </a:prstGeom>
          <a:ln w="14288" cap="flat">
            <a:solidFill>
              <a:srgbClr val="C9A84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488840132-32"/>
          <p:cNvSpPr/>
          <p:nvPr/>
        </p:nvSpPr>
        <p:spPr>
          <a:xfrm>
            <a:off x="3550109" y="1600200"/>
            <a:ext cx="181496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316" y="46889"/>
                </a:moveTo>
                <a:lnTo>
                  <a:pt x="50316" y="46889"/>
                </a:lnTo>
                <a:lnTo>
                  <a:pt x="50316" y="3333"/>
                </a:lnTo>
                <a:cubicBezTo>
                  <a:pt x="50456" y="1370"/>
                  <a:pt x="51456" y="259"/>
                  <a:pt x="53316" y="0"/>
                </a:cubicBezTo>
                <a:lnTo>
                  <a:pt x="53316" y="0"/>
                </a:lnTo>
                <a:cubicBezTo>
                  <a:pt x="61070" y="148"/>
                  <a:pt x="68035" y="2167"/>
                  <a:pt x="74211" y="6056"/>
                </a:cubicBezTo>
                <a:lnTo>
                  <a:pt x="74211" y="6056"/>
                </a:lnTo>
                <a:cubicBezTo>
                  <a:pt x="80491" y="9833"/>
                  <a:pt x="85421" y="15037"/>
                  <a:pt x="89000" y="21667"/>
                </a:cubicBezTo>
                <a:lnTo>
                  <a:pt x="89000" y="21667"/>
                </a:lnTo>
                <a:cubicBezTo>
                  <a:pt x="92684" y="28185"/>
                  <a:pt x="94596" y="35556"/>
                  <a:pt x="94737" y="43778"/>
                </a:cubicBezTo>
                <a:lnTo>
                  <a:pt x="94737" y="43778"/>
                </a:lnTo>
                <a:cubicBezTo>
                  <a:pt x="94491" y="45704"/>
                  <a:pt x="93439" y="46741"/>
                  <a:pt x="91579" y="46889"/>
                </a:cubicBezTo>
                <a:lnTo>
                  <a:pt x="91579" y="46889"/>
                </a:lnTo>
                <a:lnTo>
                  <a:pt x="50316" y="46889"/>
                </a:lnTo>
                <a:moveTo>
                  <a:pt x="0" y="53111"/>
                </a:moveTo>
                <a:lnTo>
                  <a:pt x="0" y="53111"/>
                </a:lnTo>
                <a:cubicBezTo>
                  <a:pt x="246" y="41000"/>
                  <a:pt x="3947" y="30722"/>
                  <a:pt x="11105" y="22278"/>
                </a:cubicBezTo>
                <a:lnTo>
                  <a:pt x="11105" y="22278"/>
                </a:lnTo>
                <a:lnTo>
                  <a:pt x="11105" y="22278"/>
                </a:lnTo>
                <a:cubicBezTo>
                  <a:pt x="18123" y="13685"/>
                  <a:pt x="27193" y="8481"/>
                  <a:pt x="38316" y="6667"/>
                </a:cubicBezTo>
                <a:lnTo>
                  <a:pt x="38316" y="6667"/>
                </a:lnTo>
                <a:cubicBezTo>
                  <a:pt x="40140" y="6667"/>
                  <a:pt x="41193" y="7704"/>
                  <a:pt x="41474" y="9778"/>
                </a:cubicBezTo>
                <a:lnTo>
                  <a:pt x="41474" y="9778"/>
                </a:lnTo>
                <a:lnTo>
                  <a:pt x="41474" y="56278"/>
                </a:lnTo>
                <a:lnTo>
                  <a:pt x="70474" y="86889"/>
                </a:lnTo>
                <a:cubicBezTo>
                  <a:pt x="71737" y="88481"/>
                  <a:pt x="71614" y="89981"/>
                  <a:pt x="70105" y="91389"/>
                </a:cubicBezTo>
                <a:lnTo>
                  <a:pt x="70105" y="91389"/>
                </a:lnTo>
                <a:cubicBezTo>
                  <a:pt x="62702" y="96981"/>
                  <a:pt x="54140" y="99852"/>
                  <a:pt x="44421" y="100000"/>
                </a:cubicBezTo>
                <a:lnTo>
                  <a:pt x="44421" y="100000"/>
                </a:lnTo>
                <a:cubicBezTo>
                  <a:pt x="36140" y="99852"/>
                  <a:pt x="28667" y="97704"/>
                  <a:pt x="22000" y="93556"/>
                </a:cubicBezTo>
                <a:lnTo>
                  <a:pt x="22000" y="93556"/>
                </a:lnTo>
                <a:cubicBezTo>
                  <a:pt x="15368" y="89370"/>
                  <a:pt x="10070" y="83778"/>
                  <a:pt x="6105" y="76778"/>
                </a:cubicBezTo>
                <a:lnTo>
                  <a:pt x="6105" y="76778"/>
                </a:lnTo>
                <a:cubicBezTo>
                  <a:pt x="2175" y="69741"/>
                  <a:pt x="140" y="61852"/>
                  <a:pt x="0" y="53111"/>
                </a:cubicBezTo>
                <a:lnTo>
                  <a:pt x="0" y="53111"/>
                </a:lnTo>
                <a:moveTo>
                  <a:pt x="97316" y="56278"/>
                </a:moveTo>
                <a:lnTo>
                  <a:pt x="97316" y="56278"/>
                </a:lnTo>
                <a:cubicBezTo>
                  <a:pt x="99281" y="56537"/>
                  <a:pt x="100263" y="57630"/>
                  <a:pt x="100263" y="59556"/>
                </a:cubicBezTo>
                <a:lnTo>
                  <a:pt x="100263" y="59556"/>
                </a:lnTo>
                <a:cubicBezTo>
                  <a:pt x="98684" y="70778"/>
                  <a:pt x="94123" y="80019"/>
                  <a:pt x="86579" y="87278"/>
                </a:cubicBezTo>
                <a:lnTo>
                  <a:pt x="86579" y="87278"/>
                </a:lnTo>
                <a:cubicBezTo>
                  <a:pt x="85246" y="88463"/>
                  <a:pt x="83947" y="88463"/>
                  <a:pt x="82684" y="87278"/>
                </a:cubicBezTo>
                <a:lnTo>
                  <a:pt x="82684" y="87278"/>
                </a:lnTo>
                <a:lnTo>
                  <a:pt x="53316" y="56278"/>
                </a:lnTo>
                <a:lnTo>
                  <a:pt x="97316" y="56278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488840068-12"/>
          <p:cNvSpPr/>
          <p:nvPr/>
        </p:nvSpPr>
        <p:spPr>
          <a:xfrm>
            <a:off x="6138825" y="1432322"/>
            <a:ext cx="2605013" cy="1293019"/>
          </a:xfrm>
          <a:prstGeom prst="roundRect">
            <a:avLst>
              <a:gd name="adj" fmla="val 8840"/>
            </a:avLst>
          </a:pr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16" name="el-1786488840080-23"/>
          <p:cNvCxnSpPr/>
          <p:nvPr/>
        </p:nvCxnSpPr>
        <p:spPr>
          <a:xfrm>
            <a:off x="6288844" y="1853803"/>
            <a:ext cx="2304976" cy="914"/>
          </a:xfrm>
          <a:prstGeom prst="line">
            <a:avLst/>
          </a:prstGeom>
          <a:ln w="14288" cap="flat">
            <a:solidFill>
              <a:srgbClr val="C9A84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l-1786488840133-33"/>
          <p:cNvSpPr/>
          <p:nvPr/>
        </p:nvSpPr>
        <p:spPr>
          <a:xfrm>
            <a:off x="6313847" y="1600200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125" y="0"/>
                </a:moveTo>
                <a:lnTo>
                  <a:pt x="21125" y="0"/>
                </a:lnTo>
                <a:cubicBezTo>
                  <a:pt x="15083" y="148"/>
                  <a:pt x="10083" y="1963"/>
                  <a:pt x="6125" y="5444"/>
                </a:cubicBezTo>
                <a:lnTo>
                  <a:pt x="6125" y="5444"/>
                </a:lnTo>
                <a:lnTo>
                  <a:pt x="6125" y="5444"/>
                </a:lnTo>
                <a:cubicBezTo>
                  <a:pt x="2208" y="8963"/>
                  <a:pt x="167" y="13407"/>
                  <a:pt x="0" y="18778"/>
                </a:cubicBezTo>
                <a:lnTo>
                  <a:pt x="0" y="18778"/>
                </a:lnTo>
                <a:lnTo>
                  <a:pt x="0" y="81278"/>
                </a:lnTo>
                <a:cubicBezTo>
                  <a:pt x="167" y="86611"/>
                  <a:pt x="2208" y="91037"/>
                  <a:pt x="6125" y="94556"/>
                </a:cubicBezTo>
                <a:lnTo>
                  <a:pt x="6125" y="94556"/>
                </a:lnTo>
                <a:cubicBezTo>
                  <a:pt x="10083" y="98037"/>
                  <a:pt x="15083" y="99852"/>
                  <a:pt x="21125" y="100000"/>
                </a:cubicBezTo>
                <a:lnTo>
                  <a:pt x="21125" y="100000"/>
                </a:lnTo>
                <a:lnTo>
                  <a:pt x="84375" y="100000"/>
                </a:lnTo>
                <a:lnTo>
                  <a:pt x="91438" y="100000"/>
                </a:lnTo>
                <a:cubicBezTo>
                  <a:pt x="93479" y="100000"/>
                  <a:pt x="95146" y="99407"/>
                  <a:pt x="96438" y="98222"/>
                </a:cubicBezTo>
                <a:lnTo>
                  <a:pt x="96438" y="98222"/>
                </a:lnTo>
                <a:cubicBezTo>
                  <a:pt x="97771" y="97074"/>
                  <a:pt x="98438" y="95593"/>
                  <a:pt x="98438" y="93778"/>
                </a:cubicBezTo>
                <a:lnTo>
                  <a:pt x="98438" y="93778"/>
                </a:lnTo>
                <a:cubicBezTo>
                  <a:pt x="98438" y="91926"/>
                  <a:pt x="97771" y="90426"/>
                  <a:pt x="96438" y="89278"/>
                </a:cubicBezTo>
                <a:lnTo>
                  <a:pt x="96438" y="89278"/>
                </a:lnTo>
                <a:cubicBezTo>
                  <a:pt x="95146" y="88093"/>
                  <a:pt x="93479" y="87500"/>
                  <a:pt x="91438" y="87500"/>
                </a:cubicBezTo>
                <a:lnTo>
                  <a:pt x="91438" y="87500"/>
                </a:lnTo>
                <a:lnTo>
                  <a:pt x="91438" y="75000"/>
                </a:lnTo>
                <a:cubicBezTo>
                  <a:pt x="93479" y="75000"/>
                  <a:pt x="95146" y="74407"/>
                  <a:pt x="96438" y="73222"/>
                </a:cubicBezTo>
                <a:lnTo>
                  <a:pt x="96438" y="73222"/>
                </a:lnTo>
                <a:cubicBezTo>
                  <a:pt x="97771" y="72074"/>
                  <a:pt x="98438" y="70593"/>
                  <a:pt x="98438" y="68778"/>
                </a:cubicBezTo>
                <a:lnTo>
                  <a:pt x="98438" y="68778"/>
                </a:lnTo>
                <a:lnTo>
                  <a:pt x="98438" y="6278"/>
                </a:lnTo>
                <a:cubicBezTo>
                  <a:pt x="98438" y="4426"/>
                  <a:pt x="97771" y="2926"/>
                  <a:pt x="96438" y="1778"/>
                </a:cubicBezTo>
                <a:lnTo>
                  <a:pt x="96438" y="1778"/>
                </a:lnTo>
                <a:cubicBezTo>
                  <a:pt x="95146" y="593"/>
                  <a:pt x="93479" y="0"/>
                  <a:pt x="91438" y="0"/>
                </a:cubicBezTo>
                <a:lnTo>
                  <a:pt x="91438" y="0"/>
                </a:lnTo>
                <a:lnTo>
                  <a:pt x="84375" y="0"/>
                </a:lnTo>
                <a:lnTo>
                  <a:pt x="21125" y="0"/>
                </a:lnTo>
                <a:moveTo>
                  <a:pt x="21125" y="75000"/>
                </a:moveTo>
                <a:lnTo>
                  <a:pt x="21125" y="75000"/>
                </a:lnTo>
                <a:lnTo>
                  <a:pt x="77375" y="75000"/>
                </a:lnTo>
                <a:lnTo>
                  <a:pt x="77375" y="87500"/>
                </a:lnTo>
                <a:lnTo>
                  <a:pt x="21125" y="87500"/>
                </a:lnTo>
                <a:cubicBezTo>
                  <a:pt x="19042" y="87500"/>
                  <a:pt x="17354" y="86907"/>
                  <a:pt x="16062" y="85722"/>
                </a:cubicBezTo>
                <a:lnTo>
                  <a:pt x="16062" y="85722"/>
                </a:lnTo>
                <a:cubicBezTo>
                  <a:pt x="14729" y="84574"/>
                  <a:pt x="14063" y="83093"/>
                  <a:pt x="14063" y="81278"/>
                </a:cubicBezTo>
                <a:lnTo>
                  <a:pt x="14063" y="81278"/>
                </a:lnTo>
                <a:cubicBezTo>
                  <a:pt x="14063" y="79426"/>
                  <a:pt x="14729" y="77926"/>
                  <a:pt x="16062" y="76778"/>
                </a:cubicBezTo>
                <a:lnTo>
                  <a:pt x="16062" y="76778"/>
                </a:lnTo>
                <a:cubicBezTo>
                  <a:pt x="17354" y="75593"/>
                  <a:pt x="19042" y="75000"/>
                  <a:pt x="21125" y="75000"/>
                </a:cubicBezTo>
                <a:lnTo>
                  <a:pt x="21125" y="75000"/>
                </a:lnTo>
                <a:moveTo>
                  <a:pt x="28125" y="28111"/>
                </a:moveTo>
                <a:lnTo>
                  <a:pt x="28125" y="28111"/>
                </a:lnTo>
                <a:cubicBezTo>
                  <a:pt x="28292" y="26185"/>
                  <a:pt x="29458" y="25148"/>
                  <a:pt x="31625" y="25000"/>
                </a:cubicBezTo>
                <a:lnTo>
                  <a:pt x="31625" y="25000"/>
                </a:lnTo>
                <a:lnTo>
                  <a:pt x="73813" y="25000"/>
                </a:lnTo>
                <a:cubicBezTo>
                  <a:pt x="76021" y="25148"/>
                  <a:pt x="77208" y="26185"/>
                  <a:pt x="77375" y="28111"/>
                </a:cubicBezTo>
                <a:lnTo>
                  <a:pt x="77375" y="28111"/>
                </a:lnTo>
                <a:cubicBezTo>
                  <a:pt x="77208" y="30074"/>
                  <a:pt x="76021" y="31130"/>
                  <a:pt x="73813" y="31278"/>
                </a:cubicBezTo>
                <a:lnTo>
                  <a:pt x="73813" y="31278"/>
                </a:lnTo>
                <a:lnTo>
                  <a:pt x="31625" y="31278"/>
                </a:lnTo>
                <a:cubicBezTo>
                  <a:pt x="29458" y="31130"/>
                  <a:pt x="28292" y="30074"/>
                  <a:pt x="28125" y="28111"/>
                </a:cubicBezTo>
                <a:lnTo>
                  <a:pt x="28125" y="28111"/>
                </a:lnTo>
                <a:moveTo>
                  <a:pt x="31625" y="37500"/>
                </a:moveTo>
                <a:lnTo>
                  <a:pt x="31625" y="37500"/>
                </a:lnTo>
                <a:lnTo>
                  <a:pt x="73813" y="37500"/>
                </a:lnTo>
                <a:cubicBezTo>
                  <a:pt x="76021" y="37648"/>
                  <a:pt x="77208" y="38685"/>
                  <a:pt x="77375" y="40611"/>
                </a:cubicBezTo>
                <a:lnTo>
                  <a:pt x="77375" y="40611"/>
                </a:lnTo>
                <a:cubicBezTo>
                  <a:pt x="77208" y="42574"/>
                  <a:pt x="76021" y="43630"/>
                  <a:pt x="73813" y="43778"/>
                </a:cubicBezTo>
                <a:lnTo>
                  <a:pt x="73813" y="43778"/>
                </a:lnTo>
                <a:lnTo>
                  <a:pt x="31625" y="43778"/>
                </a:lnTo>
                <a:cubicBezTo>
                  <a:pt x="29458" y="43630"/>
                  <a:pt x="28292" y="42574"/>
                  <a:pt x="28125" y="40611"/>
                </a:cubicBezTo>
                <a:lnTo>
                  <a:pt x="28125" y="40611"/>
                </a:lnTo>
                <a:cubicBezTo>
                  <a:pt x="28292" y="38685"/>
                  <a:pt x="29458" y="37648"/>
                  <a:pt x="31625" y="37500"/>
                </a:cubicBezTo>
                <a:lnTo>
                  <a:pt x="31625" y="37500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488840068-13"/>
          <p:cNvSpPr/>
          <p:nvPr/>
        </p:nvSpPr>
        <p:spPr>
          <a:xfrm>
            <a:off x="642938" y="2939653"/>
            <a:ext cx="3964781" cy="942975"/>
          </a:xfrm>
          <a:prstGeom prst="roundRect">
            <a:avLst>
              <a:gd name="adj" fmla="val 12121"/>
            </a:avLst>
          </a:pr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l-1786488840134-34"/>
          <p:cNvSpPr/>
          <p:nvPr/>
        </p:nvSpPr>
        <p:spPr>
          <a:xfrm>
            <a:off x="807244" y="3106638"/>
            <a:ext cx="157163" cy="1375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529" y="0"/>
                </a:moveTo>
                <a:lnTo>
                  <a:pt x="48529" y="0"/>
                </a:lnTo>
                <a:cubicBezTo>
                  <a:pt x="51431" y="143"/>
                  <a:pt x="53647" y="1667"/>
                  <a:pt x="55176" y="4571"/>
                </a:cubicBezTo>
                <a:lnTo>
                  <a:pt x="55176" y="4571"/>
                </a:lnTo>
                <a:lnTo>
                  <a:pt x="96118" y="89286"/>
                </a:lnTo>
                <a:cubicBezTo>
                  <a:pt x="97373" y="92381"/>
                  <a:pt x="97373" y="95452"/>
                  <a:pt x="96118" y="98500"/>
                </a:cubicBezTo>
                <a:lnTo>
                  <a:pt x="96118" y="98500"/>
                </a:lnTo>
                <a:cubicBezTo>
                  <a:pt x="94588" y="101452"/>
                  <a:pt x="92373" y="103000"/>
                  <a:pt x="89471" y="103143"/>
                </a:cubicBezTo>
                <a:lnTo>
                  <a:pt x="89471" y="103143"/>
                </a:lnTo>
                <a:lnTo>
                  <a:pt x="7588" y="103143"/>
                </a:lnTo>
                <a:cubicBezTo>
                  <a:pt x="4686" y="103000"/>
                  <a:pt x="2471" y="101452"/>
                  <a:pt x="941" y="98500"/>
                </a:cubicBezTo>
                <a:lnTo>
                  <a:pt x="941" y="98500"/>
                </a:lnTo>
                <a:cubicBezTo>
                  <a:pt x="-314" y="95452"/>
                  <a:pt x="-314" y="92381"/>
                  <a:pt x="941" y="89286"/>
                </a:cubicBezTo>
                <a:lnTo>
                  <a:pt x="941" y="89286"/>
                </a:lnTo>
                <a:lnTo>
                  <a:pt x="42059" y="4571"/>
                </a:lnTo>
                <a:cubicBezTo>
                  <a:pt x="43588" y="1667"/>
                  <a:pt x="45745" y="143"/>
                  <a:pt x="48529" y="0"/>
                </a:cubicBezTo>
                <a:lnTo>
                  <a:pt x="48529" y="0"/>
                </a:lnTo>
                <a:moveTo>
                  <a:pt x="48529" y="29500"/>
                </a:moveTo>
                <a:lnTo>
                  <a:pt x="48529" y="29500"/>
                </a:lnTo>
                <a:cubicBezTo>
                  <a:pt x="45745" y="29786"/>
                  <a:pt x="44235" y="31619"/>
                  <a:pt x="44000" y="35000"/>
                </a:cubicBezTo>
                <a:lnTo>
                  <a:pt x="44000" y="35000"/>
                </a:lnTo>
                <a:lnTo>
                  <a:pt x="44000" y="60786"/>
                </a:lnTo>
                <a:cubicBezTo>
                  <a:pt x="44235" y="64167"/>
                  <a:pt x="45745" y="66000"/>
                  <a:pt x="48529" y="66286"/>
                </a:cubicBezTo>
                <a:lnTo>
                  <a:pt x="48529" y="66286"/>
                </a:lnTo>
                <a:cubicBezTo>
                  <a:pt x="51314" y="66000"/>
                  <a:pt x="52824" y="64167"/>
                  <a:pt x="53059" y="60786"/>
                </a:cubicBezTo>
                <a:lnTo>
                  <a:pt x="53059" y="60786"/>
                </a:lnTo>
                <a:lnTo>
                  <a:pt x="53059" y="35000"/>
                </a:lnTo>
                <a:cubicBezTo>
                  <a:pt x="52824" y="31619"/>
                  <a:pt x="51314" y="29786"/>
                  <a:pt x="48529" y="29500"/>
                </a:cubicBezTo>
                <a:lnTo>
                  <a:pt x="48529" y="29500"/>
                </a:lnTo>
                <a:moveTo>
                  <a:pt x="54588" y="81000"/>
                </a:moveTo>
                <a:lnTo>
                  <a:pt x="54588" y="81000"/>
                </a:lnTo>
                <a:cubicBezTo>
                  <a:pt x="54588" y="78857"/>
                  <a:pt x="54020" y="77095"/>
                  <a:pt x="52882" y="75714"/>
                </a:cubicBezTo>
                <a:lnTo>
                  <a:pt x="52882" y="75714"/>
                </a:lnTo>
                <a:lnTo>
                  <a:pt x="52882" y="75714"/>
                </a:lnTo>
                <a:cubicBezTo>
                  <a:pt x="51745" y="74333"/>
                  <a:pt x="50294" y="73643"/>
                  <a:pt x="48529" y="73643"/>
                </a:cubicBezTo>
                <a:lnTo>
                  <a:pt x="48529" y="73643"/>
                </a:lnTo>
                <a:cubicBezTo>
                  <a:pt x="46765" y="73643"/>
                  <a:pt x="45314" y="74333"/>
                  <a:pt x="44176" y="75714"/>
                </a:cubicBezTo>
                <a:lnTo>
                  <a:pt x="44176" y="75714"/>
                </a:lnTo>
                <a:cubicBezTo>
                  <a:pt x="43039" y="77095"/>
                  <a:pt x="42471" y="78857"/>
                  <a:pt x="42471" y="81000"/>
                </a:cubicBezTo>
                <a:lnTo>
                  <a:pt x="42471" y="81000"/>
                </a:lnTo>
                <a:cubicBezTo>
                  <a:pt x="42471" y="83143"/>
                  <a:pt x="43039" y="84905"/>
                  <a:pt x="44176" y="86286"/>
                </a:cubicBezTo>
                <a:lnTo>
                  <a:pt x="44176" y="86286"/>
                </a:lnTo>
                <a:cubicBezTo>
                  <a:pt x="45314" y="87714"/>
                  <a:pt x="46765" y="88429"/>
                  <a:pt x="48529" y="88429"/>
                </a:cubicBezTo>
                <a:lnTo>
                  <a:pt x="48529" y="88429"/>
                </a:lnTo>
                <a:cubicBezTo>
                  <a:pt x="50294" y="88429"/>
                  <a:pt x="51745" y="87714"/>
                  <a:pt x="52882" y="86286"/>
                </a:cubicBezTo>
                <a:lnTo>
                  <a:pt x="52882" y="86286"/>
                </a:lnTo>
                <a:cubicBezTo>
                  <a:pt x="54020" y="84905"/>
                  <a:pt x="54588" y="83143"/>
                  <a:pt x="54588" y="81000"/>
                </a:cubicBezTo>
                <a:lnTo>
                  <a:pt x="54588" y="81000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488840127-30"/>
          <p:cNvSpPr/>
          <p:nvPr/>
        </p:nvSpPr>
        <p:spPr>
          <a:xfrm>
            <a:off x="642938" y="4922044"/>
            <a:ext cx="85725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2556" y="0"/>
                </a:moveTo>
                <a:lnTo>
                  <a:pt x="12556" y="0"/>
                </a:lnTo>
                <a:cubicBezTo>
                  <a:pt x="9074" y="111"/>
                  <a:pt x="6111" y="1028"/>
                  <a:pt x="3667" y="2750"/>
                </a:cubicBezTo>
                <a:lnTo>
                  <a:pt x="3667" y="2750"/>
                </a:lnTo>
                <a:lnTo>
                  <a:pt x="3667" y="2750"/>
                </a:lnTo>
                <a:cubicBezTo>
                  <a:pt x="1370" y="4583"/>
                  <a:pt x="148" y="6806"/>
                  <a:pt x="0" y="9417"/>
                </a:cubicBezTo>
                <a:lnTo>
                  <a:pt x="0" y="9417"/>
                </a:lnTo>
                <a:lnTo>
                  <a:pt x="0" y="90667"/>
                </a:lnTo>
                <a:cubicBezTo>
                  <a:pt x="148" y="93222"/>
                  <a:pt x="1370" y="95417"/>
                  <a:pt x="3667" y="97250"/>
                </a:cubicBezTo>
                <a:lnTo>
                  <a:pt x="3667" y="97250"/>
                </a:lnTo>
                <a:cubicBezTo>
                  <a:pt x="6111" y="98972"/>
                  <a:pt x="9074" y="99889"/>
                  <a:pt x="12556" y="100000"/>
                </a:cubicBezTo>
                <a:lnTo>
                  <a:pt x="12556" y="100000"/>
                </a:lnTo>
                <a:lnTo>
                  <a:pt x="37556" y="100000"/>
                </a:lnTo>
                <a:lnTo>
                  <a:pt x="37556" y="84417"/>
                </a:lnTo>
                <a:cubicBezTo>
                  <a:pt x="37704" y="81806"/>
                  <a:pt x="38889" y="79583"/>
                  <a:pt x="41111" y="77750"/>
                </a:cubicBezTo>
                <a:lnTo>
                  <a:pt x="41111" y="77750"/>
                </a:lnTo>
                <a:cubicBezTo>
                  <a:pt x="43556" y="76028"/>
                  <a:pt x="46519" y="75111"/>
                  <a:pt x="50000" y="75000"/>
                </a:cubicBezTo>
                <a:lnTo>
                  <a:pt x="50000" y="75000"/>
                </a:lnTo>
                <a:cubicBezTo>
                  <a:pt x="53481" y="75111"/>
                  <a:pt x="56444" y="76028"/>
                  <a:pt x="58889" y="77750"/>
                </a:cubicBezTo>
                <a:lnTo>
                  <a:pt x="58889" y="77750"/>
                </a:lnTo>
                <a:cubicBezTo>
                  <a:pt x="61111" y="79583"/>
                  <a:pt x="62333" y="81806"/>
                  <a:pt x="62556" y="84417"/>
                </a:cubicBezTo>
                <a:lnTo>
                  <a:pt x="62556" y="84417"/>
                </a:lnTo>
                <a:lnTo>
                  <a:pt x="62556" y="100000"/>
                </a:lnTo>
                <a:lnTo>
                  <a:pt x="87556" y="100000"/>
                </a:lnTo>
                <a:cubicBezTo>
                  <a:pt x="90963" y="99889"/>
                  <a:pt x="93889" y="98972"/>
                  <a:pt x="96333" y="97250"/>
                </a:cubicBezTo>
                <a:lnTo>
                  <a:pt x="96333" y="97250"/>
                </a:lnTo>
                <a:cubicBezTo>
                  <a:pt x="98630" y="95417"/>
                  <a:pt x="99852" y="93222"/>
                  <a:pt x="100000" y="90667"/>
                </a:cubicBezTo>
                <a:lnTo>
                  <a:pt x="100000" y="90667"/>
                </a:lnTo>
                <a:lnTo>
                  <a:pt x="100000" y="9417"/>
                </a:lnTo>
                <a:cubicBezTo>
                  <a:pt x="99852" y="6806"/>
                  <a:pt x="98630" y="4583"/>
                  <a:pt x="96333" y="2750"/>
                </a:cubicBezTo>
                <a:lnTo>
                  <a:pt x="96333" y="2750"/>
                </a:lnTo>
                <a:cubicBezTo>
                  <a:pt x="93889" y="1028"/>
                  <a:pt x="90963" y="111"/>
                  <a:pt x="87556" y="0"/>
                </a:cubicBezTo>
                <a:lnTo>
                  <a:pt x="87556" y="0"/>
                </a:lnTo>
                <a:lnTo>
                  <a:pt x="12556" y="0"/>
                </a:lnTo>
                <a:moveTo>
                  <a:pt x="16667" y="46917"/>
                </a:moveTo>
                <a:lnTo>
                  <a:pt x="16667" y="46917"/>
                </a:lnTo>
                <a:cubicBezTo>
                  <a:pt x="16815" y="44917"/>
                  <a:pt x="18222" y="43861"/>
                  <a:pt x="20889" y="43750"/>
                </a:cubicBezTo>
                <a:lnTo>
                  <a:pt x="20889" y="43750"/>
                </a:lnTo>
                <a:lnTo>
                  <a:pt x="29222" y="43750"/>
                </a:lnTo>
                <a:cubicBezTo>
                  <a:pt x="31815" y="43861"/>
                  <a:pt x="33185" y="44917"/>
                  <a:pt x="33333" y="46917"/>
                </a:cubicBezTo>
                <a:lnTo>
                  <a:pt x="33333" y="46917"/>
                </a:lnTo>
                <a:lnTo>
                  <a:pt x="33333" y="53167"/>
                </a:lnTo>
                <a:cubicBezTo>
                  <a:pt x="33185" y="55111"/>
                  <a:pt x="31815" y="56139"/>
                  <a:pt x="29222" y="56250"/>
                </a:cubicBezTo>
                <a:lnTo>
                  <a:pt x="29222" y="56250"/>
                </a:lnTo>
                <a:lnTo>
                  <a:pt x="20889" y="56250"/>
                </a:lnTo>
                <a:cubicBezTo>
                  <a:pt x="18222" y="56139"/>
                  <a:pt x="16815" y="55111"/>
                  <a:pt x="16667" y="53167"/>
                </a:cubicBezTo>
                <a:lnTo>
                  <a:pt x="16667" y="53167"/>
                </a:lnTo>
                <a:lnTo>
                  <a:pt x="16667" y="46917"/>
                </a:lnTo>
                <a:moveTo>
                  <a:pt x="45889" y="43750"/>
                </a:moveTo>
                <a:lnTo>
                  <a:pt x="45889" y="43750"/>
                </a:lnTo>
                <a:lnTo>
                  <a:pt x="54222" y="43750"/>
                </a:lnTo>
                <a:cubicBezTo>
                  <a:pt x="56815" y="43861"/>
                  <a:pt x="58185" y="44917"/>
                  <a:pt x="58333" y="46917"/>
                </a:cubicBezTo>
                <a:lnTo>
                  <a:pt x="58333" y="46917"/>
                </a:lnTo>
                <a:lnTo>
                  <a:pt x="58333" y="53167"/>
                </a:lnTo>
                <a:cubicBezTo>
                  <a:pt x="58185" y="55111"/>
                  <a:pt x="56815" y="56139"/>
                  <a:pt x="54222" y="56250"/>
                </a:cubicBezTo>
                <a:lnTo>
                  <a:pt x="54222" y="56250"/>
                </a:lnTo>
                <a:lnTo>
                  <a:pt x="45889" y="56250"/>
                </a:lnTo>
                <a:cubicBezTo>
                  <a:pt x="43222" y="56139"/>
                  <a:pt x="41815" y="55111"/>
                  <a:pt x="41667" y="53167"/>
                </a:cubicBezTo>
                <a:lnTo>
                  <a:pt x="41667" y="53167"/>
                </a:lnTo>
                <a:lnTo>
                  <a:pt x="41667" y="46917"/>
                </a:lnTo>
                <a:cubicBezTo>
                  <a:pt x="41815" y="44917"/>
                  <a:pt x="43222" y="43861"/>
                  <a:pt x="45889" y="43750"/>
                </a:cubicBezTo>
                <a:lnTo>
                  <a:pt x="45889" y="43750"/>
                </a:lnTo>
                <a:moveTo>
                  <a:pt x="66667" y="46917"/>
                </a:moveTo>
                <a:lnTo>
                  <a:pt x="66667" y="46917"/>
                </a:lnTo>
                <a:cubicBezTo>
                  <a:pt x="66815" y="44917"/>
                  <a:pt x="68222" y="43861"/>
                  <a:pt x="70889" y="43750"/>
                </a:cubicBezTo>
                <a:lnTo>
                  <a:pt x="70889" y="43750"/>
                </a:lnTo>
                <a:lnTo>
                  <a:pt x="79222" y="43750"/>
                </a:lnTo>
                <a:cubicBezTo>
                  <a:pt x="81815" y="43861"/>
                  <a:pt x="83185" y="44917"/>
                  <a:pt x="83333" y="46917"/>
                </a:cubicBezTo>
                <a:lnTo>
                  <a:pt x="83333" y="46917"/>
                </a:lnTo>
                <a:lnTo>
                  <a:pt x="83333" y="53167"/>
                </a:lnTo>
                <a:cubicBezTo>
                  <a:pt x="83185" y="55111"/>
                  <a:pt x="81815" y="56139"/>
                  <a:pt x="79222" y="56250"/>
                </a:cubicBezTo>
                <a:lnTo>
                  <a:pt x="79222" y="56250"/>
                </a:lnTo>
                <a:lnTo>
                  <a:pt x="70889" y="56250"/>
                </a:lnTo>
                <a:cubicBezTo>
                  <a:pt x="68222" y="56139"/>
                  <a:pt x="66815" y="55111"/>
                  <a:pt x="66667" y="53167"/>
                </a:cubicBezTo>
                <a:lnTo>
                  <a:pt x="66667" y="53167"/>
                </a:lnTo>
                <a:lnTo>
                  <a:pt x="66667" y="46917"/>
                </a:lnTo>
                <a:moveTo>
                  <a:pt x="20889" y="18750"/>
                </a:moveTo>
                <a:lnTo>
                  <a:pt x="20889" y="18750"/>
                </a:lnTo>
                <a:lnTo>
                  <a:pt x="29222" y="18750"/>
                </a:lnTo>
                <a:cubicBezTo>
                  <a:pt x="31815" y="18861"/>
                  <a:pt x="33185" y="19917"/>
                  <a:pt x="33333" y="21917"/>
                </a:cubicBezTo>
                <a:lnTo>
                  <a:pt x="33333" y="21917"/>
                </a:lnTo>
                <a:lnTo>
                  <a:pt x="33333" y="28167"/>
                </a:lnTo>
                <a:cubicBezTo>
                  <a:pt x="33185" y="30111"/>
                  <a:pt x="31815" y="31139"/>
                  <a:pt x="29222" y="31250"/>
                </a:cubicBezTo>
                <a:lnTo>
                  <a:pt x="29222" y="31250"/>
                </a:lnTo>
                <a:lnTo>
                  <a:pt x="20889" y="31250"/>
                </a:lnTo>
                <a:cubicBezTo>
                  <a:pt x="18222" y="31139"/>
                  <a:pt x="16815" y="30111"/>
                  <a:pt x="16667" y="28167"/>
                </a:cubicBezTo>
                <a:lnTo>
                  <a:pt x="16667" y="28167"/>
                </a:lnTo>
                <a:lnTo>
                  <a:pt x="16667" y="21917"/>
                </a:lnTo>
                <a:cubicBezTo>
                  <a:pt x="16815" y="19917"/>
                  <a:pt x="18222" y="18861"/>
                  <a:pt x="20889" y="18750"/>
                </a:cubicBezTo>
                <a:lnTo>
                  <a:pt x="20889" y="18750"/>
                </a:lnTo>
                <a:moveTo>
                  <a:pt x="41667" y="21917"/>
                </a:moveTo>
                <a:lnTo>
                  <a:pt x="41667" y="21917"/>
                </a:lnTo>
                <a:cubicBezTo>
                  <a:pt x="41815" y="19917"/>
                  <a:pt x="43222" y="18861"/>
                  <a:pt x="45889" y="18750"/>
                </a:cubicBezTo>
                <a:lnTo>
                  <a:pt x="45889" y="18750"/>
                </a:lnTo>
                <a:lnTo>
                  <a:pt x="54222" y="18750"/>
                </a:lnTo>
                <a:cubicBezTo>
                  <a:pt x="56815" y="18861"/>
                  <a:pt x="58185" y="19917"/>
                  <a:pt x="58333" y="21917"/>
                </a:cubicBezTo>
                <a:lnTo>
                  <a:pt x="58333" y="21917"/>
                </a:lnTo>
                <a:lnTo>
                  <a:pt x="58333" y="28167"/>
                </a:lnTo>
                <a:cubicBezTo>
                  <a:pt x="58185" y="30111"/>
                  <a:pt x="56815" y="31139"/>
                  <a:pt x="54222" y="31250"/>
                </a:cubicBezTo>
                <a:lnTo>
                  <a:pt x="54222" y="31250"/>
                </a:lnTo>
                <a:lnTo>
                  <a:pt x="45889" y="31250"/>
                </a:lnTo>
                <a:cubicBezTo>
                  <a:pt x="43222" y="31139"/>
                  <a:pt x="41815" y="30111"/>
                  <a:pt x="41667" y="28167"/>
                </a:cubicBezTo>
                <a:lnTo>
                  <a:pt x="41667" y="28167"/>
                </a:lnTo>
                <a:lnTo>
                  <a:pt x="41667" y="21917"/>
                </a:lnTo>
                <a:moveTo>
                  <a:pt x="70889" y="18750"/>
                </a:moveTo>
                <a:lnTo>
                  <a:pt x="70889" y="18750"/>
                </a:lnTo>
                <a:lnTo>
                  <a:pt x="79222" y="18750"/>
                </a:lnTo>
                <a:cubicBezTo>
                  <a:pt x="81815" y="18861"/>
                  <a:pt x="83185" y="19917"/>
                  <a:pt x="83333" y="21917"/>
                </a:cubicBezTo>
                <a:lnTo>
                  <a:pt x="83333" y="21917"/>
                </a:lnTo>
                <a:lnTo>
                  <a:pt x="83333" y="28167"/>
                </a:lnTo>
                <a:cubicBezTo>
                  <a:pt x="83185" y="30111"/>
                  <a:pt x="81815" y="31139"/>
                  <a:pt x="79222" y="31250"/>
                </a:cubicBezTo>
                <a:lnTo>
                  <a:pt x="79222" y="31250"/>
                </a:lnTo>
                <a:lnTo>
                  <a:pt x="70889" y="31250"/>
                </a:lnTo>
                <a:cubicBezTo>
                  <a:pt x="68222" y="31139"/>
                  <a:pt x="66815" y="30111"/>
                  <a:pt x="66667" y="28167"/>
                </a:cubicBezTo>
                <a:lnTo>
                  <a:pt x="66667" y="28167"/>
                </a:lnTo>
                <a:lnTo>
                  <a:pt x="66667" y="21917"/>
                </a:lnTo>
                <a:cubicBezTo>
                  <a:pt x="66815" y="19917"/>
                  <a:pt x="68222" y="18861"/>
                  <a:pt x="70889" y="18750"/>
                </a:cubicBezTo>
                <a:lnTo>
                  <a:pt x="70889" y="18750"/>
                </a:lnTo>
              </a:path>
            </a:pathLst>
          </a:custGeom>
          <a:solidFill>
            <a:srgbClr val="6A7A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488840061-7"/>
          <p:cNvSpPr txBox="1"/>
          <p:nvPr/>
        </p:nvSpPr>
        <p:spPr>
          <a:xfrm>
            <a:off x="742950" y="85725"/>
            <a:ext cx="3820232" cy="3357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020" b="1" spc="28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收入确认时点——三套标准协调</a:t>
            </a:r>
          </a:p>
        </p:txBody>
      </p:sp>
      <p:sp>
        <p:nvSpPr>
          <p:cNvPr id="22" name="el-1786488840061-8"/>
          <p:cNvSpPr txBox="1"/>
          <p:nvPr/>
        </p:nvSpPr>
        <p:spPr>
          <a:xfrm>
            <a:off x="8092418" y="167878"/>
            <a:ext cx="715826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 spc="17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高频风险</a:t>
            </a:r>
          </a:p>
        </p:txBody>
      </p:sp>
      <p:sp>
        <p:nvSpPr>
          <p:cNvPr id="23" name="el-1786488840083-24"/>
          <p:cNvSpPr txBox="1"/>
          <p:nvPr/>
        </p:nvSpPr>
        <p:spPr>
          <a:xfrm>
            <a:off x="1064419" y="1582341"/>
            <a:ext cx="556543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17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</a:t>
            </a:r>
          </a:p>
        </p:txBody>
      </p:sp>
      <p:sp>
        <p:nvSpPr>
          <p:cNvPr id="24" name="el-1786488840074-16"/>
          <p:cNvSpPr txBox="1"/>
          <p:nvPr/>
        </p:nvSpPr>
        <p:spPr>
          <a:xfrm>
            <a:off x="792956" y="1946672"/>
            <a:ext cx="2304976" cy="6429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纳税义务发生时间为收讫销售款项/</a:t>
            </a: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索取销售款项凭据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的当日，</a:t>
            </a: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先开票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的为开票当日</a:t>
            </a:r>
          </a:p>
        </p:txBody>
      </p:sp>
      <p:sp>
        <p:nvSpPr>
          <p:cNvPr id="25" name="el-1786488840083-25"/>
          <p:cNvSpPr txBox="1"/>
          <p:nvPr/>
        </p:nvSpPr>
        <p:spPr>
          <a:xfrm>
            <a:off x="3812307" y="1582341"/>
            <a:ext cx="875109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17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企业所得税</a:t>
            </a:r>
          </a:p>
        </p:txBody>
      </p:sp>
      <p:sp>
        <p:nvSpPr>
          <p:cNvPr id="26" name="el-1786488840075-17"/>
          <p:cNvSpPr txBox="1"/>
          <p:nvPr/>
        </p:nvSpPr>
        <p:spPr>
          <a:xfrm>
            <a:off x="3540844" y="1946672"/>
            <a:ext cx="2305087" cy="428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权责发生制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，收入确认时点与</a:t>
            </a: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会计准则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基本一致</a:t>
            </a:r>
          </a:p>
        </p:txBody>
      </p:sp>
      <p:sp>
        <p:nvSpPr>
          <p:cNvPr id="27" name="el-1786488840083-26"/>
          <p:cNvSpPr txBox="1"/>
          <p:nvPr/>
        </p:nvSpPr>
        <p:spPr>
          <a:xfrm>
            <a:off x="6560307" y="1582341"/>
            <a:ext cx="1831032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17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会计准则（新收入准则）</a:t>
            </a:r>
          </a:p>
        </p:txBody>
      </p:sp>
      <p:sp>
        <p:nvSpPr>
          <p:cNvPr id="28" name="el-1786488840076-18"/>
          <p:cNvSpPr txBox="1"/>
          <p:nvPr/>
        </p:nvSpPr>
        <p:spPr>
          <a:xfrm>
            <a:off x="6288844" y="1946672"/>
            <a:ext cx="2304976" cy="428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控制权转移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，区分"某一时点"和"某一时段"履行</a:t>
            </a:r>
          </a:p>
        </p:txBody>
      </p:sp>
      <p:sp>
        <p:nvSpPr>
          <p:cNvPr id="29" name="el-1786488840084-27"/>
          <p:cNvSpPr txBox="1"/>
          <p:nvPr/>
        </p:nvSpPr>
        <p:spPr>
          <a:xfrm>
            <a:off x="1035844" y="3082528"/>
            <a:ext cx="92868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实务高频风险</a:t>
            </a:r>
          </a:p>
        </p:txBody>
      </p:sp>
      <p:sp>
        <p:nvSpPr>
          <p:cNvPr id="30" name="el-1786488840077-19"/>
          <p:cNvSpPr txBox="1"/>
          <p:nvPr/>
        </p:nvSpPr>
        <p:spPr>
          <a:xfrm>
            <a:off x="807244" y="3311128"/>
            <a:ext cx="3636169" cy="428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货物已发出、款项已收取，但</a:t>
            </a: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长期挂账预收/应收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不确认收入</a:t>
            </a:r>
          </a:p>
        </p:txBody>
      </p:sp>
      <p:sp>
        <p:nvSpPr>
          <p:cNvPr id="31" name="el-1786488840060-5"/>
          <p:cNvSpPr txBox="1"/>
          <p:nvPr/>
        </p:nvSpPr>
        <p:spPr>
          <a:xfrm>
            <a:off x="642938" y="4900613"/>
            <a:ext cx="189543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900">
                <a:solidFill>
                  <a:srgbClr val="6A7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企业内部应税风险扫描 · 实战培训</a:t>
            </a:r>
          </a:p>
        </p:txBody>
      </p:sp>
      <p:sp>
        <p:nvSpPr>
          <p:cNvPr id="32" name="el-1786488840060-6"/>
          <p:cNvSpPr txBox="1"/>
          <p:nvPr/>
        </p:nvSpPr>
        <p:spPr>
          <a:xfrm>
            <a:off x="8306730" y="4900613"/>
            <a:ext cx="494370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6A7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</a:t>
            </a:r>
            <a:r>
              <a:rPr sz="90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r>
              <a:rPr sz="900">
                <a:solidFill>
                  <a:srgbClr val="6A7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页</a:t>
            </a:r>
          </a:p>
        </p:txBody>
      </p:sp>
      <p:sp>
        <p:nvSpPr>
          <p:cNvPr id="33" name="el-1786488840069-14"/>
          <p:cNvSpPr/>
          <p:nvPr/>
        </p:nvSpPr>
        <p:spPr>
          <a:xfrm>
            <a:off x="4779169" y="2939653"/>
            <a:ext cx="3964781" cy="942975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4288" algn="in">
            <a:solidFill>
              <a:srgbClr val="C9A84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el-1786488840072-15"/>
          <p:cNvSpPr/>
          <p:nvPr/>
        </p:nvSpPr>
        <p:spPr>
          <a:xfrm>
            <a:off x="4793456" y="2953941"/>
            <a:ext cx="28575" cy="9144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8601"/>
                  <a:pt x="0" y="96875"/>
                </a:cubicBezTo>
                <a:lnTo>
                  <a:pt x="0" y="3125"/>
                </a:lnTo>
                <a:cubicBezTo>
                  <a:pt x="0" y="1399"/>
                  <a:pt x="44772" y="0"/>
                  <a:pt x="100000" y="0"/>
                </a:cubicBez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el-1786488840134-35"/>
          <p:cNvSpPr/>
          <p:nvPr/>
        </p:nvSpPr>
        <p:spPr>
          <a:xfrm>
            <a:off x="4950619" y="3096816"/>
            <a:ext cx="157163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471" y="1706"/>
                </a:moveTo>
                <a:lnTo>
                  <a:pt x="60471" y="1706"/>
                </a:lnTo>
                <a:cubicBezTo>
                  <a:pt x="59216" y="569"/>
                  <a:pt x="57765" y="0"/>
                  <a:pt x="56118" y="0"/>
                </a:cubicBezTo>
                <a:lnTo>
                  <a:pt x="56118" y="0"/>
                </a:lnTo>
                <a:lnTo>
                  <a:pt x="56118" y="0"/>
                </a:lnTo>
                <a:cubicBezTo>
                  <a:pt x="54471" y="0"/>
                  <a:pt x="53020" y="569"/>
                  <a:pt x="51765" y="1706"/>
                </a:cubicBezTo>
                <a:lnTo>
                  <a:pt x="51765" y="1706"/>
                </a:lnTo>
                <a:lnTo>
                  <a:pt x="29000" y="24471"/>
                </a:lnTo>
                <a:cubicBezTo>
                  <a:pt x="27863" y="25725"/>
                  <a:pt x="27294" y="27176"/>
                  <a:pt x="27294" y="28824"/>
                </a:cubicBezTo>
                <a:lnTo>
                  <a:pt x="27294" y="28824"/>
                </a:lnTo>
                <a:cubicBezTo>
                  <a:pt x="27294" y="30471"/>
                  <a:pt x="27863" y="31922"/>
                  <a:pt x="29000" y="33176"/>
                </a:cubicBezTo>
                <a:lnTo>
                  <a:pt x="29000" y="33176"/>
                </a:lnTo>
                <a:lnTo>
                  <a:pt x="32059" y="36235"/>
                </a:lnTo>
                <a:cubicBezTo>
                  <a:pt x="33314" y="37373"/>
                  <a:pt x="34765" y="37941"/>
                  <a:pt x="36412" y="37941"/>
                </a:cubicBezTo>
                <a:lnTo>
                  <a:pt x="36412" y="37941"/>
                </a:lnTo>
                <a:cubicBezTo>
                  <a:pt x="38059" y="37941"/>
                  <a:pt x="39510" y="37373"/>
                  <a:pt x="40765" y="36235"/>
                </a:cubicBezTo>
                <a:lnTo>
                  <a:pt x="40765" y="36235"/>
                </a:lnTo>
                <a:lnTo>
                  <a:pt x="41529" y="35471"/>
                </a:lnTo>
                <a:lnTo>
                  <a:pt x="61588" y="55529"/>
                </a:lnTo>
                <a:lnTo>
                  <a:pt x="60824" y="56294"/>
                </a:lnTo>
                <a:cubicBezTo>
                  <a:pt x="59686" y="57549"/>
                  <a:pt x="59118" y="59000"/>
                  <a:pt x="59118" y="60647"/>
                </a:cubicBezTo>
                <a:lnTo>
                  <a:pt x="59118" y="60647"/>
                </a:lnTo>
                <a:cubicBezTo>
                  <a:pt x="59118" y="62294"/>
                  <a:pt x="59686" y="63745"/>
                  <a:pt x="60824" y="65000"/>
                </a:cubicBezTo>
                <a:lnTo>
                  <a:pt x="60824" y="65000"/>
                </a:lnTo>
                <a:lnTo>
                  <a:pt x="63882" y="68059"/>
                </a:lnTo>
                <a:cubicBezTo>
                  <a:pt x="65137" y="69196"/>
                  <a:pt x="66588" y="69765"/>
                  <a:pt x="68235" y="69765"/>
                </a:cubicBezTo>
                <a:lnTo>
                  <a:pt x="68235" y="69765"/>
                </a:lnTo>
                <a:cubicBezTo>
                  <a:pt x="69882" y="69765"/>
                  <a:pt x="71333" y="69196"/>
                  <a:pt x="72588" y="68059"/>
                </a:cubicBezTo>
                <a:lnTo>
                  <a:pt x="72588" y="68059"/>
                </a:lnTo>
                <a:lnTo>
                  <a:pt x="95353" y="45294"/>
                </a:lnTo>
                <a:cubicBezTo>
                  <a:pt x="96490" y="44039"/>
                  <a:pt x="97059" y="42588"/>
                  <a:pt x="97059" y="40941"/>
                </a:cubicBezTo>
                <a:lnTo>
                  <a:pt x="97059" y="40941"/>
                </a:lnTo>
                <a:cubicBezTo>
                  <a:pt x="97059" y="39294"/>
                  <a:pt x="96490" y="37843"/>
                  <a:pt x="95353" y="36588"/>
                </a:cubicBezTo>
                <a:lnTo>
                  <a:pt x="95353" y="36588"/>
                </a:lnTo>
                <a:lnTo>
                  <a:pt x="92294" y="33529"/>
                </a:lnTo>
                <a:cubicBezTo>
                  <a:pt x="91039" y="32392"/>
                  <a:pt x="89588" y="31824"/>
                  <a:pt x="87941" y="31824"/>
                </a:cubicBezTo>
                <a:lnTo>
                  <a:pt x="87941" y="31824"/>
                </a:lnTo>
                <a:cubicBezTo>
                  <a:pt x="86294" y="31824"/>
                  <a:pt x="84843" y="32392"/>
                  <a:pt x="83588" y="33529"/>
                </a:cubicBezTo>
                <a:lnTo>
                  <a:pt x="83588" y="33529"/>
                </a:lnTo>
                <a:lnTo>
                  <a:pt x="82824" y="34294"/>
                </a:lnTo>
                <a:lnTo>
                  <a:pt x="62765" y="14235"/>
                </a:lnTo>
                <a:lnTo>
                  <a:pt x="63529" y="13471"/>
                </a:lnTo>
                <a:cubicBezTo>
                  <a:pt x="64667" y="12216"/>
                  <a:pt x="65235" y="10765"/>
                  <a:pt x="65235" y="9118"/>
                </a:cubicBezTo>
                <a:lnTo>
                  <a:pt x="65235" y="9118"/>
                </a:lnTo>
                <a:cubicBezTo>
                  <a:pt x="65235" y="7471"/>
                  <a:pt x="64667" y="6020"/>
                  <a:pt x="63529" y="4765"/>
                </a:cubicBezTo>
                <a:lnTo>
                  <a:pt x="63529" y="4765"/>
                </a:lnTo>
                <a:lnTo>
                  <a:pt x="60471" y="1706"/>
                </a:lnTo>
                <a:moveTo>
                  <a:pt x="31647" y="56294"/>
                </a:moveTo>
                <a:lnTo>
                  <a:pt x="31647" y="56294"/>
                </a:lnTo>
                <a:cubicBezTo>
                  <a:pt x="30392" y="55157"/>
                  <a:pt x="28941" y="54588"/>
                  <a:pt x="27294" y="54588"/>
                </a:cubicBezTo>
                <a:lnTo>
                  <a:pt x="27294" y="54588"/>
                </a:lnTo>
                <a:lnTo>
                  <a:pt x="27294" y="54588"/>
                </a:lnTo>
                <a:cubicBezTo>
                  <a:pt x="25647" y="54588"/>
                  <a:pt x="24196" y="55157"/>
                  <a:pt x="22941" y="56294"/>
                </a:cubicBezTo>
                <a:lnTo>
                  <a:pt x="22941" y="56294"/>
                </a:lnTo>
                <a:lnTo>
                  <a:pt x="1706" y="77529"/>
                </a:lnTo>
                <a:cubicBezTo>
                  <a:pt x="569" y="78784"/>
                  <a:pt x="0" y="80235"/>
                  <a:pt x="0" y="81882"/>
                </a:cubicBezTo>
                <a:lnTo>
                  <a:pt x="0" y="81882"/>
                </a:lnTo>
                <a:cubicBezTo>
                  <a:pt x="0" y="83529"/>
                  <a:pt x="569" y="84980"/>
                  <a:pt x="1706" y="86235"/>
                </a:cubicBezTo>
                <a:lnTo>
                  <a:pt x="1706" y="86235"/>
                </a:lnTo>
                <a:lnTo>
                  <a:pt x="10824" y="95353"/>
                </a:lnTo>
                <a:cubicBezTo>
                  <a:pt x="12078" y="96490"/>
                  <a:pt x="13529" y="97059"/>
                  <a:pt x="15176" y="97059"/>
                </a:cubicBezTo>
                <a:lnTo>
                  <a:pt x="15176" y="97059"/>
                </a:lnTo>
                <a:cubicBezTo>
                  <a:pt x="16824" y="97059"/>
                  <a:pt x="18275" y="96490"/>
                  <a:pt x="19529" y="95353"/>
                </a:cubicBezTo>
                <a:lnTo>
                  <a:pt x="19529" y="95353"/>
                </a:lnTo>
                <a:lnTo>
                  <a:pt x="40765" y="74118"/>
                </a:lnTo>
                <a:cubicBezTo>
                  <a:pt x="41902" y="72863"/>
                  <a:pt x="42471" y="71412"/>
                  <a:pt x="42471" y="69765"/>
                </a:cubicBezTo>
                <a:lnTo>
                  <a:pt x="42471" y="69765"/>
                </a:lnTo>
                <a:cubicBezTo>
                  <a:pt x="42471" y="68118"/>
                  <a:pt x="41902" y="66667"/>
                  <a:pt x="40765" y="65412"/>
                </a:cubicBezTo>
                <a:lnTo>
                  <a:pt x="40765" y="65412"/>
                </a:lnTo>
                <a:lnTo>
                  <a:pt x="40353" y="65235"/>
                </a:lnTo>
                <a:lnTo>
                  <a:pt x="51588" y="54000"/>
                </a:lnTo>
                <a:lnTo>
                  <a:pt x="43059" y="45471"/>
                </a:lnTo>
                <a:lnTo>
                  <a:pt x="31824" y="56706"/>
                </a:lnTo>
                <a:lnTo>
                  <a:pt x="31647" y="56294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el-1786488840084-28"/>
          <p:cNvSpPr txBox="1"/>
          <p:nvPr/>
        </p:nvSpPr>
        <p:spPr>
          <a:xfrm>
            <a:off x="5179219" y="3082528"/>
            <a:ext cx="92868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福建本地案例</a:t>
            </a:r>
          </a:p>
        </p:txBody>
      </p:sp>
      <p:sp>
        <p:nvSpPr>
          <p:cNvPr id="37" name="el-1786488840077-20"/>
          <p:cNvSpPr txBox="1"/>
          <p:nvPr/>
        </p:nvSpPr>
        <p:spPr>
          <a:xfrm>
            <a:off x="4950619" y="3311128"/>
            <a:ext cx="3621881" cy="428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平潭加油站、闽侯加油站通过</a:t>
            </a:r>
            <a:r>
              <a:rPr sz="1120" b="1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私户收款</a:t>
            </a:r>
            <a:r>
              <a:rPr sz="1120">
                <a:solidFill>
                  <a:srgbClr val="2A3A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隐匿收入，被追缴税款+罚款+滞纳金共计</a:t>
            </a:r>
            <a:r>
              <a:rPr sz="1120" b="1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351.51万元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841325921-1"/>
          <p:cNvCxnSpPr/>
          <p:nvPr/>
        </p:nvCxnSpPr>
        <p:spPr>
          <a:xfrm>
            <a:off x="0" y="510778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-1786841326017-21"/>
          <p:cNvSpPr/>
          <p:nvPr/>
        </p:nvSpPr>
        <p:spPr>
          <a:xfrm>
            <a:off x="400050" y="175022"/>
            <a:ext cx="117872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167" y="0"/>
                </a:moveTo>
                <a:lnTo>
                  <a:pt x="17167" y="0"/>
                </a:lnTo>
                <a:cubicBezTo>
                  <a:pt x="12333" y="118"/>
                  <a:pt x="8306" y="1314"/>
                  <a:pt x="5083" y="3588"/>
                </a:cubicBezTo>
                <a:lnTo>
                  <a:pt x="5083" y="3588"/>
                </a:lnTo>
                <a:lnTo>
                  <a:pt x="5083" y="3588"/>
                </a:lnTo>
                <a:cubicBezTo>
                  <a:pt x="1861" y="5863"/>
                  <a:pt x="167" y="8706"/>
                  <a:pt x="0" y="12118"/>
                </a:cubicBezTo>
                <a:lnTo>
                  <a:pt x="0" y="12118"/>
                </a:lnTo>
                <a:lnTo>
                  <a:pt x="0" y="84941"/>
                </a:lnTo>
                <a:cubicBezTo>
                  <a:pt x="167" y="88353"/>
                  <a:pt x="1861" y="91196"/>
                  <a:pt x="5083" y="93471"/>
                </a:cubicBezTo>
                <a:lnTo>
                  <a:pt x="5083" y="93471"/>
                </a:lnTo>
                <a:cubicBezTo>
                  <a:pt x="8306" y="95745"/>
                  <a:pt x="12333" y="96941"/>
                  <a:pt x="17167" y="97059"/>
                </a:cubicBezTo>
                <a:lnTo>
                  <a:pt x="17167" y="97059"/>
                </a:lnTo>
                <a:lnTo>
                  <a:pt x="85917" y="97059"/>
                </a:lnTo>
                <a:cubicBezTo>
                  <a:pt x="90750" y="96941"/>
                  <a:pt x="94778" y="95745"/>
                  <a:pt x="98000" y="93471"/>
                </a:cubicBezTo>
                <a:lnTo>
                  <a:pt x="98000" y="93471"/>
                </a:lnTo>
                <a:cubicBezTo>
                  <a:pt x="101222" y="91196"/>
                  <a:pt x="102944" y="88353"/>
                  <a:pt x="103167" y="84941"/>
                </a:cubicBezTo>
                <a:lnTo>
                  <a:pt x="103167" y="84941"/>
                </a:lnTo>
                <a:lnTo>
                  <a:pt x="103167" y="30353"/>
                </a:lnTo>
                <a:lnTo>
                  <a:pt x="68750" y="30353"/>
                </a:lnTo>
                <a:cubicBezTo>
                  <a:pt x="66250" y="30353"/>
                  <a:pt x="64194" y="29784"/>
                  <a:pt x="62583" y="28647"/>
                </a:cubicBezTo>
                <a:lnTo>
                  <a:pt x="62583" y="28647"/>
                </a:lnTo>
                <a:cubicBezTo>
                  <a:pt x="60972" y="27510"/>
                  <a:pt x="60167" y="26059"/>
                  <a:pt x="60167" y="24294"/>
                </a:cubicBezTo>
                <a:lnTo>
                  <a:pt x="60167" y="24294"/>
                </a:lnTo>
                <a:lnTo>
                  <a:pt x="60167" y="0"/>
                </a:lnTo>
                <a:lnTo>
                  <a:pt x="17167" y="0"/>
                </a:lnTo>
                <a:moveTo>
                  <a:pt x="68750" y="0"/>
                </a:moveTo>
                <a:lnTo>
                  <a:pt x="68750" y="0"/>
                </a:lnTo>
                <a:lnTo>
                  <a:pt x="68750" y="24294"/>
                </a:lnTo>
                <a:lnTo>
                  <a:pt x="103167" y="24294"/>
                </a:lnTo>
                <a:lnTo>
                  <a:pt x="68750" y="0"/>
                </a:lnTo>
                <a:moveTo>
                  <a:pt x="21500" y="12118"/>
                </a:moveTo>
                <a:lnTo>
                  <a:pt x="21500" y="12118"/>
                </a:lnTo>
                <a:lnTo>
                  <a:pt x="38667" y="12118"/>
                </a:lnTo>
                <a:cubicBezTo>
                  <a:pt x="41333" y="12235"/>
                  <a:pt x="42778" y="13255"/>
                  <a:pt x="43000" y="15176"/>
                </a:cubicBezTo>
                <a:lnTo>
                  <a:pt x="43000" y="15176"/>
                </a:lnTo>
                <a:cubicBezTo>
                  <a:pt x="42778" y="17059"/>
                  <a:pt x="41333" y="18059"/>
                  <a:pt x="38667" y="18176"/>
                </a:cubicBezTo>
                <a:lnTo>
                  <a:pt x="38667" y="18176"/>
                </a:lnTo>
                <a:lnTo>
                  <a:pt x="21500" y="18176"/>
                </a:lnTo>
                <a:cubicBezTo>
                  <a:pt x="18778" y="18059"/>
                  <a:pt x="17333" y="17059"/>
                  <a:pt x="17167" y="15176"/>
                </a:cubicBezTo>
                <a:lnTo>
                  <a:pt x="17167" y="15176"/>
                </a:lnTo>
                <a:cubicBezTo>
                  <a:pt x="17333" y="13255"/>
                  <a:pt x="18778" y="12235"/>
                  <a:pt x="21500" y="12118"/>
                </a:cubicBezTo>
                <a:lnTo>
                  <a:pt x="21500" y="12118"/>
                </a:lnTo>
                <a:moveTo>
                  <a:pt x="21500" y="24294"/>
                </a:moveTo>
                <a:lnTo>
                  <a:pt x="21500" y="24294"/>
                </a:lnTo>
                <a:lnTo>
                  <a:pt x="38667" y="24294"/>
                </a:lnTo>
                <a:cubicBezTo>
                  <a:pt x="41333" y="24412"/>
                  <a:pt x="42778" y="25412"/>
                  <a:pt x="43000" y="27294"/>
                </a:cubicBezTo>
                <a:lnTo>
                  <a:pt x="43000" y="27294"/>
                </a:lnTo>
                <a:cubicBezTo>
                  <a:pt x="42778" y="29176"/>
                  <a:pt x="41333" y="30196"/>
                  <a:pt x="38667" y="30353"/>
                </a:cubicBezTo>
                <a:lnTo>
                  <a:pt x="38667" y="30353"/>
                </a:lnTo>
                <a:lnTo>
                  <a:pt x="21500" y="30353"/>
                </a:lnTo>
                <a:cubicBezTo>
                  <a:pt x="18778" y="30196"/>
                  <a:pt x="17333" y="29176"/>
                  <a:pt x="17167" y="27294"/>
                </a:cubicBezTo>
                <a:lnTo>
                  <a:pt x="17167" y="27294"/>
                </a:lnTo>
                <a:cubicBezTo>
                  <a:pt x="17333" y="25412"/>
                  <a:pt x="18778" y="24412"/>
                  <a:pt x="21500" y="24294"/>
                </a:cubicBezTo>
                <a:lnTo>
                  <a:pt x="21500" y="24294"/>
                </a:lnTo>
                <a:moveTo>
                  <a:pt x="25750" y="42471"/>
                </a:moveTo>
                <a:lnTo>
                  <a:pt x="25750" y="42471"/>
                </a:lnTo>
                <a:lnTo>
                  <a:pt x="77333" y="42471"/>
                </a:lnTo>
                <a:cubicBezTo>
                  <a:pt x="79833" y="42471"/>
                  <a:pt x="81889" y="43039"/>
                  <a:pt x="83500" y="44176"/>
                </a:cubicBezTo>
                <a:lnTo>
                  <a:pt x="83500" y="44176"/>
                </a:lnTo>
                <a:cubicBezTo>
                  <a:pt x="85111" y="45314"/>
                  <a:pt x="85917" y="46765"/>
                  <a:pt x="85917" y="48529"/>
                </a:cubicBezTo>
                <a:lnTo>
                  <a:pt x="85917" y="48529"/>
                </a:lnTo>
                <a:lnTo>
                  <a:pt x="85917" y="60647"/>
                </a:lnTo>
                <a:cubicBezTo>
                  <a:pt x="85917" y="62412"/>
                  <a:pt x="85111" y="63863"/>
                  <a:pt x="83500" y="65000"/>
                </a:cubicBezTo>
                <a:lnTo>
                  <a:pt x="83500" y="65000"/>
                </a:lnTo>
                <a:cubicBezTo>
                  <a:pt x="81889" y="66137"/>
                  <a:pt x="79833" y="66706"/>
                  <a:pt x="77333" y="66706"/>
                </a:cubicBezTo>
                <a:lnTo>
                  <a:pt x="77333" y="66706"/>
                </a:lnTo>
                <a:lnTo>
                  <a:pt x="25750" y="66706"/>
                </a:lnTo>
                <a:cubicBezTo>
                  <a:pt x="23250" y="66706"/>
                  <a:pt x="21194" y="66137"/>
                  <a:pt x="19583" y="65000"/>
                </a:cubicBezTo>
                <a:lnTo>
                  <a:pt x="19583" y="65000"/>
                </a:lnTo>
                <a:cubicBezTo>
                  <a:pt x="17972" y="63863"/>
                  <a:pt x="17167" y="62412"/>
                  <a:pt x="17167" y="60647"/>
                </a:cubicBezTo>
                <a:lnTo>
                  <a:pt x="17167" y="60647"/>
                </a:lnTo>
                <a:lnTo>
                  <a:pt x="17167" y="48529"/>
                </a:lnTo>
                <a:cubicBezTo>
                  <a:pt x="17167" y="46765"/>
                  <a:pt x="17972" y="45314"/>
                  <a:pt x="19583" y="44176"/>
                </a:cubicBezTo>
                <a:lnTo>
                  <a:pt x="19583" y="44176"/>
                </a:lnTo>
                <a:cubicBezTo>
                  <a:pt x="21194" y="43039"/>
                  <a:pt x="23250" y="42471"/>
                  <a:pt x="25750" y="42471"/>
                </a:cubicBezTo>
                <a:lnTo>
                  <a:pt x="25750" y="42471"/>
                </a:lnTo>
                <a:moveTo>
                  <a:pt x="25750" y="48529"/>
                </a:moveTo>
                <a:lnTo>
                  <a:pt x="25750" y="48529"/>
                </a:lnTo>
                <a:lnTo>
                  <a:pt x="25750" y="60647"/>
                </a:lnTo>
                <a:lnTo>
                  <a:pt x="77333" y="60647"/>
                </a:lnTo>
                <a:lnTo>
                  <a:pt x="77333" y="48529"/>
                </a:lnTo>
                <a:lnTo>
                  <a:pt x="25750" y="48529"/>
                </a:lnTo>
                <a:moveTo>
                  <a:pt x="64417" y="78882"/>
                </a:moveTo>
                <a:lnTo>
                  <a:pt x="64417" y="78882"/>
                </a:lnTo>
                <a:lnTo>
                  <a:pt x="81667" y="78882"/>
                </a:lnTo>
                <a:cubicBezTo>
                  <a:pt x="84333" y="79000"/>
                  <a:pt x="85750" y="80000"/>
                  <a:pt x="85917" y="81882"/>
                </a:cubicBezTo>
                <a:lnTo>
                  <a:pt x="85917" y="81882"/>
                </a:lnTo>
                <a:cubicBezTo>
                  <a:pt x="85750" y="83804"/>
                  <a:pt x="84333" y="84824"/>
                  <a:pt x="81667" y="84941"/>
                </a:cubicBezTo>
                <a:lnTo>
                  <a:pt x="81667" y="84941"/>
                </a:lnTo>
                <a:lnTo>
                  <a:pt x="64417" y="84941"/>
                </a:lnTo>
                <a:cubicBezTo>
                  <a:pt x="61750" y="84824"/>
                  <a:pt x="60333" y="83804"/>
                  <a:pt x="60167" y="81882"/>
                </a:cubicBezTo>
                <a:lnTo>
                  <a:pt x="60167" y="81882"/>
                </a:lnTo>
                <a:cubicBezTo>
                  <a:pt x="60333" y="80000"/>
                  <a:pt x="61750" y="79000"/>
                  <a:pt x="64417" y="78882"/>
                </a:cubicBezTo>
                <a:lnTo>
                  <a:pt x="64417" y="78882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325930-8"/>
          <p:cNvSpPr/>
          <p:nvPr/>
        </p:nvSpPr>
        <p:spPr>
          <a:xfrm>
            <a:off x="4181661" y="246459"/>
            <a:ext cx="4034768" cy="14288"/>
          </a:xfrm>
          <a:prstGeom prst="roundRect">
            <a:avLst>
              <a:gd name="adj" fmla="val 50000"/>
            </a:avLst>
          </a:prstGeom>
          <a:solidFill>
            <a:srgbClr val="E8633C">
              <a:alpha val="8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1325932-9"/>
          <p:cNvSpPr/>
          <p:nvPr/>
        </p:nvSpPr>
        <p:spPr>
          <a:xfrm>
            <a:off x="400050" y="1508782"/>
            <a:ext cx="8343900" cy="61146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56" y="0"/>
                </a:moveTo>
                <a:lnTo>
                  <a:pt x="99144" y="0"/>
                </a:lnTo>
                <a:lnTo>
                  <a:pt x="99228" y="63"/>
                </a:lnTo>
                <a:lnTo>
                  <a:pt x="99311" y="219"/>
                </a:lnTo>
                <a:lnTo>
                  <a:pt x="99393" y="500"/>
                </a:lnTo>
                <a:lnTo>
                  <a:pt x="99471" y="891"/>
                </a:lnTo>
                <a:lnTo>
                  <a:pt x="99548" y="1391"/>
                </a:lnTo>
                <a:lnTo>
                  <a:pt x="99620" y="1969"/>
                </a:lnTo>
                <a:lnTo>
                  <a:pt x="99687" y="2656"/>
                </a:lnTo>
                <a:lnTo>
                  <a:pt x="99749" y="3438"/>
                </a:lnTo>
                <a:lnTo>
                  <a:pt x="99806" y="4281"/>
                </a:lnTo>
                <a:lnTo>
                  <a:pt x="99856" y="5203"/>
                </a:lnTo>
                <a:lnTo>
                  <a:pt x="99898" y="6188"/>
                </a:lnTo>
                <a:lnTo>
                  <a:pt x="99935" y="7234"/>
                </a:lnTo>
                <a:lnTo>
                  <a:pt x="99963" y="8313"/>
                </a:lnTo>
                <a:lnTo>
                  <a:pt x="99984" y="9438"/>
                </a:lnTo>
                <a:lnTo>
                  <a:pt x="99995" y="10563"/>
                </a:lnTo>
                <a:lnTo>
                  <a:pt x="100000" y="11719"/>
                </a:lnTo>
                <a:lnTo>
                  <a:pt x="100000" y="88281"/>
                </a:lnTo>
                <a:lnTo>
                  <a:pt x="99995" y="89438"/>
                </a:lnTo>
                <a:lnTo>
                  <a:pt x="99984" y="90563"/>
                </a:lnTo>
                <a:lnTo>
                  <a:pt x="99963" y="91688"/>
                </a:lnTo>
                <a:lnTo>
                  <a:pt x="99935" y="92766"/>
                </a:lnTo>
                <a:lnTo>
                  <a:pt x="99898" y="93813"/>
                </a:lnTo>
                <a:lnTo>
                  <a:pt x="99856" y="94797"/>
                </a:lnTo>
                <a:lnTo>
                  <a:pt x="99806" y="95719"/>
                </a:lnTo>
                <a:lnTo>
                  <a:pt x="99749" y="96563"/>
                </a:lnTo>
                <a:lnTo>
                  <a:pt x="99687" y="97344"/>
                </a:lnTo>
                <a:lnTo>
                  <a:pt x="99620" y="98031"/>
                </a:lnTo>
                <a:lnTo>
                  <a:pt x="99548" y="98609"/>
                </a:lnTo>
                <a:lnTo>
                  <a:pt x="99471" y="99109"/>
                </a:lnTo>
                <a:lnTo>
                  <a:pt x="99393" y="99500"/>
                </a:lnTo>
                <a:lnTo>
                  <a:pt x="99311" y="99781"/>
                </a:lnTo>
                <a:lnTo>
                  <a:pt x="99228" y="99938"/>
                </a:lnTo>
                <a:lnTo>
                  <a:pt x="99144" y="100000"/>
                </a:lnTo>
                <a:lnTo>
                  <a:pt x="856" y="100000"/>
                </a:lnTo>
                <a:lnTo>
                  <a:pt x="772" y="99938"/>
                </a:lnTo>
                <a:lnTo>
                  <a:pt x="689" y="99781"/>
                </a:lnTo>
                <a:lnTo>
                  <a:pt x="607" y="99500"/>
                </a:lnTo>
                <a:lnTo>
                  <a:pt x="529" y="99109"/>
                </a:lnTo>
                <a:lnTo>
                  <a:pt x="452" y="98609"/>
                </a:lnTo>
                <a:lnTo>
                  <a:pt x="380" y="98031"/>
                </a:lnTo>
                <a:lnTo>
                  <a:pt x="313" y="97344"/>
                </a:lnTo>
                <a:lnTo>
                  <a:pt x="251" y="96563"/>
                </a:lnTo>
                <a:lnTo>
                  <a:pt x="194" y="95719"/>
                </a:lnTo>
                <a:lnTo>
                  <a:pt x="144" y="94797"/>
                </a:lnTo>
                <a:lnTo>
                  <a:pt x="102" y="93813"/>
                </a:lnTo>
                <a:lnTo>
                  <a:pt x="65" y="92766"/>
                </a:lnTo>
                <a:lnTo>
                  <a:pt x="37" y="91688"/>
                </a:lnTo>
                <a:lnTo>
                  <a:pt x="16" y="90563"/>
                </a:lnTo>
                <a:lnTo>
                  <a:pt x="5" y="89438"/>
                </a:lnTo>
                <a:lnTo>
                  <a:pt x="0" y="88281"/>
                </a:lnTo>
                <a:lnTo>
                  <a:pt x="0" y="11719"/>
                </a:lnTo>
                <a:lnTo>
                  <a:pt x="5" y="10563"/>
                </a:lnTo>
                <a:lnTo>
                  <a:pt x="16" y="9438"/>
                </a:lnTo>
                <a:lnTo>
                  <a:pt x="37" y="8313"/>
                </a:lnTo>
                <a:lnTo>
                  <a:pt x="65" y="7234"/>
                </a:lnTo>
                <a:lnTo>
                  <a:pt x="102" y="6188"/>
                </a:lnTo>
                <a:lnTo>
                  <a:pt x="144" y="5203"/>
                </a:lnTo>
                <a:lnTo>
                  <a:pt x="194" y="4281"/>
                </a:lnTo>
                <a:lnTo>
                  <a:pt x="251" y="3438"/>
                </a:lnTo>
                <a:lnTo>
                  <a:pt x="313" y="2656"/>
                </a:lnTo>
                <a:lnTo>
                  <a:pt x="380" y="1969"/>
                </a:lnTo>
                <a:lnTo>
                  <a:pt x="452" y="1391"/>
                </a:lnTo>
                <a:lnTo>
                  <a:pt x="529" y="891"/>
                </a:lnTo>
                <a:lnTo>
                  <a:pt x="607" y="500"/>
                </a:lnTo>
                <a:lnTo>
                  <a:pt x="689" y="219"/>
                </a:lnTo>
                <a:lnTo>
                  <a:pt x="772" y="63"/>
                </a:lnTo>
                <a:lnTo>
                  <a:pt x="856" y="0"/>
                </a:lnTo>
                <a:close/>
              </a:path>
            </a:pathLst>
          </a:custGeom>
          <a:solidFill>
            <a:srgbClr val="FEF2E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1325934-10"/>
          <p:cNvSpPr/>
          <p:nvPr/>
        </p:nvSpPr>
        <p:spPr>
          <a:xfrm>
            <a:off x="400050" y="1508782"/>
            <a:ext cx="71438" cy="61146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56"/>
                </a:lnTo>
                <a:lnTo>
                  <a:pt x="80491" y="224"/>
                </a:lnTo>
                <a:lnTo>
                  <a:pt x="70972" y="503"/>
                </a:lnTo>
                <a:lnTo>
                  <a:pt x="61732" y="889"/>
                </a:lnTo>
                <a:lnTo>
                  <a:pt x="52860" y="1380"/>
                </a:lnTo>
                <a:lnTo>
                  <a:pt x="44443" y="1969"/>
                </a:lnTo>
                <a:lnTo>
                  <a:pt x="36561" y="2652"/>
                </a:lnTo>
                <a:lnTo>
                  <a:pt x="29289" y="3422"/>
                </a:lnTo>
                <a:lnTo>
                  <a:pt x="22699" y="4271"/>
                </a:lnTo>
                <a:lnTo>
                  <a:pt x="16853" y="5192"/>
                </a:lnTo>
                <a:lnTo>
                  <a:pt x="11808" y="6176"/>
                </a:lnTo>
                <a:lnTo>
                  <a:pt x="7612" y="7212"/>
                </a:lnTo>
                <a:lnTo>
                  <a:pt x="4306" y="8292"/>
                </a:lnTo>
                <a:lnTo>
                  <a:pt x="1921" y="9404"/>
                </a:lnTo>
                <a:lnTo>
                  <a:pt x="482" y="10538"/>
                </a:lnTo>
                <a:lnTo>
                  <a:pt x="0" y="11683"/>
                </a:lnTo>
                <a:lnTo>
                  <a:pt x="0" y="88317"/>
                </a:lnTo>
                <a:lnTo>
                  <a:pt x="482" y="89462"/>
                </a:lnTo>
                <a:lnTo>
                  <a:pt x="1921" y="90596"/>
                </a:lnTo>
                <a:lnTo>
                  <a:pt x="4306" y="91708"/>
                </a:lnTo>
                <a:lnTo>
                  <a:pt x="7612" y="92788"/>
                </a:lnTo>
                <a:lnTo>
                  <a:pt x="11808" y="93824"/>
                </a:lnTo>
                <a:lnTo>
                  <a:pt x="16853" y="94808"/>
                </a:lnTo>
                <a:lnTo>
                  <a:pt x="22699" y="95729"/>
                </a:lnTo>
                <a:lnTo>
                  <a:pt x="29289" y="96578"/>
                </a:lnTo>
                <a:lnTo>
                  <a:pt x="36561" y="97348"/>
                </a:lnTo>
                <a:lnTo>
                  <a:pt x="44443" y="98031"/>
                </a:lnTo>
                <a:lnTo>
                  <a:pt x="52860" y="98620"/>
                </a:lnTo>
                <a:lnTo>
                  <a:pt x="61732" y="99111"/>
                </a:lnTo>
                <a:lnTo>
                  <a:pt x="70972" y="99497"/>
                </a:lnTo>
                <a:lnTo>
                  <a:pt x="80491" y="99776"/>
                </a:lnTo>
                <a:lnTo>
                  <a:pt x="90198" y="9994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079" y="99944"/>
                </a:lnTo>
                <a:lnTo>
                  <a:pt x="92196" y="99776"/>
                </a:lnTo>
                <a:lnTo>
                  <a:pt x="88389" y="99497"/>
                </a:lnTo>
                <a:lnTo>
                  <a:pt x="84693" y="99111"/>
                </a:lnTo>
                <a:lnTo>
                  <a:pt x="81144" y="98620"/>
                </a:lnTo>
                <a:lnTo>
                  <a:pt x="77777" y="98031"/>
                </a:lnTo>
                <a:lnTo>
                  <a:pt x="74624" y="97348"/>
                </a:lnTo>
                <a:lnTo>
                  <a:pt x="71716" y="96578"/>
                </a:lnTo>
                <a:lnTo>
                  <a:pt x="69080" y="95729"/>
                </a:lnTo>
                <a:lnTo>
                  <a:pt x="66741" y="94808"/>
                </a:lnTo>
                <a:lnTo>
                  <a:pt x="64723" y="93824"/>
                </a:lnTo>
                <a:lnTo>
                  <a:pt x="63045" y="92788"/>
                </a:lnTo>
                <a:lnTo>
                  <a:pt x="61722" y="91708"/>
                </a:lnTo>
                <a:lnTo>
                  <a:pt x="60769" y="90596"/>
                </a:lnTo>
                <a:lnTo>
                  <a:pt x="60193" y="89462"/>
                </a:lnTo>
                <a:lnTo>
                  <a:pt x="60000" y="88317"/>
                </a:lnTo>
                <a:lnTo>
                  <a:pt x="60000" y="11683"/>
                </a:lnTo>
                <a:lnTo>
                  <a:pt x="60193" y="10538"/>
                </a:lnTo>
                <a:lnTo>
                  <a:pt x="60769" y="9404"/>
                </a:lnTo>
                <a:lnTo>
                  <a:pt x="61722" y="8292"/>
                </a:lnTo>
                <a:lnTo>
                  <a:pt x="63045" y="7212"/>
                </a:lnTo>
                <a:lnTo>
                  <a:pt x="64723" y="6176"/>
                </a:lnTo>
                <a:lnTo>
                  <a:pt x="66741" y="5192"/>
                </a:lnTo>
                <a:lnTo>
                  <a:pt x="69080" y="4271"/>
                </a:lnTo>
                <a:lnTo>
                  <a:pt x="71716" y="3422"/>
                </a:lnTo>
                <a:lnTo>
                  <a:pt x="74624" y="2652"/>
                </a:lnTo>
                <a:lnTo>
                  <a:pt x="77777" y="1969"/>
                </a:lnTo>
                <a:lnTo>
                  <a:pt x="81144" y="1380"/>
                </a:lnTo>
                <a:lnTo>
                  <a:pt x="84693" y="889"/>
                </a:lnTo>
                <a:lnTo>
                  <a:pt x="88389" y="503"/>
                </a:lnTo>
                <a:lnTo>
                  <a:pt x="92196" y="224"/>
                </a:lnTo>
                <a:lnTo>
                  <a:pt x="96079" y="5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326024-23"/>
          <p:cNvSpPr/>
          <p:nvPr/>
        </p:nvSpPr>
        <p:spPr>
          <a:xfrm>
            <a:off x="585788" y="1727002"/>
            <a:ext cx="200025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2984" y="148"/>
                  <a:pt x="55270" y="1667"/>
                  <a:pt x="56857" y="4556"/>
                </a:cubicBezTo>
                <a:lnTo>
                  <a:pt x="56857" y="4556"/>
                </a:lnTo>
                <a:lnTo>
                  <a:pt x="99000" y="88389"/>
                </a:lnTo>
                <a:cubicBezTo>
                  <a:pt x="100333" y="91426"/>
                  <a:pt x="100333" y="94463"/>
                  <a:pt x="99000" y="97500"/>
                </a:cubicBezTo>
                <a:lnTo>
                  <a:pt x="99000" y="97500"/>
                </a:lnTo>
                <a:cubicBezTo>
                  <a:pt x="97444" y="100389"/>
                  <a:pt x="95175" y="101926"/>
                  <a:pt x="92190" y="102111"/>
                </a:cubicBezTo>
                <a:lnTo>
                  <a:pt x="92190" y="102111"/>
                </a:lnTo>
                <a:lnTo>
                  <a:pt x="7810" y="102111"/>
                </a:lnTo>
                <a:cubicBezTo>
                  <a:pt x="4825" y="101926"/>
                  <a:pt x="2556" y="100389"/>
                  <a:pt x="1000" y="97500"/>
                </a:cubicBezTo>
                <a:lnTo>
                  <a:pt x="1000" y="97500"/>
                </a:lnTo>
                <a:cubicBezTo>
                  <a:pt x="-333" y="94463"/>
                  <a:pt x="-333" y="91426"/>
                  <a:pt x="1000" y="88389"/>
                </a:cubicBezTo>
                <a:lnTo>
                  <a:pt x="1000" y="88389"/>
                </a:lnTo>
                <a:lnTo>
                  <a:pt x="43381" y="4556"/>
                </a:lnTo>
                <a:cubicBezTo>
                  <a:pt x="44937" y="1667"/>
                  <a:pt x="47143" y="148"/>
                  <a:pt x="50000" y="0"/>
                </a:cubicBezTo>
                <a:lnTo>
                  <a:pt x="50000" y="0"/>
                </a:lnTo>
                <a:moveTo>
                  <a:pt x="50000" y="29167"/>
                </a:moveTo>
                <a:lnTo>
                  <a:pt x="50000" y="29167"/>
                </a:lnTo>
                <a:cubicBezTo>
                  <a:pt x="47143" y="29463"/>
                  <a:pt x="45587" y="31278"/>
                  <a:pt x="45333" y="34611"/>
                </a:cubicBezTo>
                <a:lnTo>
                  <a:pt x="45333" y="34611"/>
                </a:lnTo>
                <a:lnTo>
                  <a:pt x="45333" y="60167"/>
                </a:lnTo>
                <a:cubicBezTo>
                  <a:pt x="45587" y="63500"/>
                  <a:pt x="47143" y="65315"/>
                  <a:pt x="50000" y="65611"/>
                </a:cubicBezTo>
                <a:lnTo>
                  <a:pt x="50000" y="65611"/>
                </a:lnTo>
                <a:cubicBezTo>
                  <a:pt x="52857" y="65315"/>
                  <a:pt x="54413" y="63500"/>
                  <a:pt x="54667" y="60167"/>
                </a:cubicBezTo>
                <a:lnTo>
                  <a:pt x="54667" y="60167"/>
                </a:lnTo>
                <a:lnTo>
                  <a:pt x="54667" y="34611"/>
                </a:lnTo>
                <a:cubicBezTo>
                  <a:pt x="54413" y="31278"/>
                  <a:pt x="52857" y="29463"/>
                  <a:pt x="50000" y="29167"/>
                </a:cubicBezTo>
                <a:lnTo>
                  <a:pt x="50000" y="29167"/>
                </a:lnTo>
                <a:moveTo>
                  <a:pt x="56238" y="80222"/>
                </a:moveTo>
                <a:lnTo>
                  <a:pt x="56238" y="80222"/>
                </a:lnTo>
                <a:cubicBezTo>
                  <a:pt x="56238" y="78074"/>
                  <a:pt x="55651" y="76315"/>
                  <a:pt x="54476" y="74944"/>
                </a:cubicBezTo>
                <a:lnTo>
                  <a:pt x="54476" y="74944"/>
                </a:lnTo>
                <a:lnTo>
                  <a:pt x="54476" y="74944"/>
                </a:lnTo>
                <a:cubicBezTo>
                  <a:pt x="53302" y="73611"/>
                  <a:pt x="51810" y="72944"/>
                  <a:pt x="50000" y="72944"/>
                </a:cubicBezTo>
                <a:lnTo>
                  <a:pt x="50000" y="72944"/>
                </a:lnTo>
                <a:cubicBezTo>
                  <a:pt x="48190" y="72944"/>
                  <a:pt x="46698" y="73611"/>
                  <a:pt x="45524" y="74944"/>
                </a:cubicBezTo>
                <a:lnTo>
                  <a:pt x="45524" y="74944"/>
                </a:lnTo>
                <a:cubicBezTo>
                  <a:pt x="44349" y="76315"/>
                  <a:pt x="43762" y="78074"/>
                  <a:pt x="43762" y="80222"/>
                </a:cubicBezTo>
                <a:lnTo>
                  <a:pt x="43762" y="80222"/>
                </a:lnTo>
                <a:cubicBezTo>
                  <a:pt x="43762" y="82333"/>
                  <a:pt x="44349" y="84074"/>
                  <a:pt x="45524" y="85444"/>
                </a:cubicBezTo>
                <a:lnTo>
                  <a:pt x="45524" y="85444"/>
                </a:lnTo>
                <a:cubicBezTo>
                  <a:pt x="46698" y="86815"/>
                  <a:pt x="48190" y="87500"/>
                  <a:pt x="50000" y="87500"/>
                </a:cubicBezTo>
                <a:lnTo>
                  <a:pt x="50000" y="87500"/>
                </a:lnTo>
                <a:cubicBezTo>
                  <a:pt x="51810" y="87500"/>
                  <a:pt x="53302" y="86815"/>
                  <a:pt x="54476" y="85444"/>
                </a:cubicBezTo>
                <a:lnTo>
                  <a:pt x="54476" y="85444"/>
                </a:lnTo>
                <a:cubicBezTo>
                  <a:pt x="55651" y="84074"/>
                  <a:pt x="56238" y="82333"/>
                  <a:pt x="56238" y="80222"/>
                </a:cubicBezTo>
                <a:lnTo>
                  <a:pt x="56238" y="80222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1325940-12"/>
          <p:cNvSpPr/>
          <p:nvPr/>
        </p:nvSpPr>
        <p:spPr>
          <a:xfrm>
            <a:off x="400050" y="2234543"/>
            <a:ext cx="2695538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41325970-25"/>
          <p:cNvSpPr/>
          <p:nvPr/>
        </p:nvSpPr>
        <p:spPr>
          <a:xfrm>
            <a:off x="535781" y="2341699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1326070-34"/>
          <p:cNvSpPr/>
          <p:nvPr/>
        </p:nvSpPr>
        <p:spPr>
          <a:xfrm>
            <a:off x="536409" y="2670939"/>
            <a:ext cx="127332" cy="12733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5769" y="3462"/>
                </a:moveTo>
                <a:lnTo>
                  <a:pt x="95769" y="3462"/>
                </a:lnTo>
                <a:cubicBezTo>
                  <a:pt x="93308" y="1154"/>
                  <a:pt x="90590" y="0"/>
                  <a:pt x="87615" y="0"/>
                </a:cubicBezTo>
                <a:lnTo>
                  <a:pt x="87615" y="0"/>
                </a:lnTo>
                <a:lnTo>
                  <a:pt x="87615" y="0"/>
                </a:lnTo>
                <a:cubicBezTo>
                  <a:pt x="84641" y="0"/>
                  <a:pt x="81949" y="1154"/>
                  <a:pt x="79538" y="3462"/>
                </a:cubicBezTo>
                <a:lnTo>
                  <a:pt x="79538" y="3462"/>
                </a:lnTo>
                <a:lnTo>
                  <a:pt x="73385" y="9538"/>
                </a:lnTo>
                <a:lnTo>
                  <a:pt x="93308" y="29385"/>
                </a:lnTo>
                <a:lnTo>
                  <a:pt x="99385" y="23308"/>
                </a:lnTo>
                <a:cubicBezTo>
                  <a:pt x="101692" y="20897"/>
                  <a:pt x="102846" y="18205"/>
                  <a:pt x="102846" y="15231"/>
                </a:cubicBezTo>
                <a:lnTo>
                  <a:pt x="102846" y="15231"/>
                </a:lnTo>
                <a:cubicBezTo>
                  <a:pt x="102846" y="12256"/>
                  <a:pt x="101692" y="9538"/>
                  <a:pt x="99385" y="7077"/>
                </a:cubicBezTo>
                <a:lnTo>
                  <a:pt x="99385" y="7077"/>
                </a:lnTo>
                <a:lnTo>
                  <a:pt x="95769" y="3462"/>
                </a:lnTo>
                <a:moveTo>
                  <a:pt x="34923" y="48077"/>
                </a:moveTo>
                <a:lnTo>
                  <a:pt x="34923" y="48077"/>
                </a:lnTo>
                <a:cubicBezTo>
                  <a:pt x="33692" y="49308"/>
                  <a:pt x="32795" y="50795"/>
                  <a:pt x="32231" y="52538"/>
                </a:cubicBezTo>
                <a:lnTo>
                  <a:pt x="32231" y="52538"/>
                </a:lnTo>
                <a:lnTo>
                  <a:pt x="26154" y="70385"/>
                </a:lnTo>
                <a:cubicBezTo>
                  <a:pt x="25641" y="72282"/>
                  <a:pt x="26051" y="73974"/>
                  <a:pt x="27385" y="75462"/>
                </a:cubicBezTo>
                <a:lnTo>
                  <a:pt x="27385" y="75462"/>
                </a:lnTo>
                <a:cubicBezTo>
                  <a:pt x="28872" y="76795"/>
                  <a:pt x="30564" y="77205"/>
                  <a:pt x="32462" y="76692"/>
                </a:cubicBezTo>
                <a:lnTo>
                  <a:pt x="32462" y="76692"/>
                </a:lnTo>
                <a:lnTo>
                  <a:pt x="50538" y="70615"/>
                </a:lnTo>
                <a:cubicBezTo>
                  <a:pt x="52128" y="70051"/>
                  <a:pt x="53538" y="69154"/>
                  <a:pt x="54769" y="67923"/>
                </a:cubicBezTo>
                <a:lnTo>
                  <a:pt x="54769" y="67923"/>
                </a:lnTo>
                <a:lnTo>
                  <a:pt x="88846" y="33846"/>
                </a:lnTo>
                <a:lnTo>
                  <a:pt x="68923" y="14000"/>
                </a:lnTo>
                <a:lnTo>
                  <a:pt x="34923" y="48077"/>
                </a:lnTo>
                <a:moveTo>
                  <a:pt x="19462" y="12000"/>
                </a:moveTo>
                <a:lnTo>
                  <a:pt x="19462" y="12000"/>
                </a:lnTo>
                <a:cubicBezTo>
                  <a:pt x="13923" y="12103"/>
                  <a:pt x="9333" y="13974"/>
                  <a:pt x="5692" y="17615"/>
                </a:cubicBezTo>
                <a:lnTo>
                  <a:pt x="5692" y="17615"/>
                </a:lnTo>
                <a:lnTo>
                  <a:pt x="5692" y="17615"/>
                </a:lnTo>
                <a:cubicBezTo>
                  <a:pt x="2051" y="21308"/>
                  <a:pt x="154" y="25923"/>
                  <a:pt x="0" y="31462"/>
                </a:cubicBezTo>
                <a:lnTo>
                  <a:pt x="0" y="31462"/>
                </a:lnTo>
                <a:lnTo>
                  <a:pt x="0" y="83385"/>
                </a:lnTo>
                <a:cubicBezTo>
                  <a:pt x="154" y="88923"/>
                  <a:pt x="2051" y="93513"/>
                  <a:pt x="5692" y="97154"/>
                </a:cubicBezTo>
                <a:lnTo>
                  <a:pt x="5692" y="97154"/>
                </a:lnTo>
                <a:cubicBezTo>
                  <a:pt x="9333" y="100795"/>
                  <a:pt x="13923" y="102692"/>
                  <a:pt x="19462" y="102846"/>
                </a:cubicBezTo>
                <a:lnTo>
                  <a:pt x="19462" y="102846"/>
                </a:lnTo>
                <a:lnTo>
                  <a:pt x="71385" y="102846"/>
                </a:lnTo>
                <a:cubicBezTo>
                  <a:pt x="76923" y="102692"/>
                  <a:pt x="81513" y="100795"/>
                  <a:pt x="85154" y="97154"/>
                </a:cubicBezTo>
                <a:lnTo>
                  <a:pt x="85154" y="97154"/>
                </a:lnTo>
                <a:cubicBezTo>
                  <a:pt x="88846" y="93513"/>
                  <a:pt x="90744" y="88923"/>
                  <a:pt x="90846" y="83385"/>
                </a:cubicBezTo>
                <a:lnTo>
                  <a:pt x="90846" y="83385"/>
                </a:lnTo>
                <a:lnTo>
                  <a:pt x="90846" y="63923"/>
                </a:lnTo>
                <a:cubicBezTo>
                  <a:pt x="90846" y="62026"/>
                  <a:pt x="90256" y="60462"/>
                  <a:pt x="89077" y="59231"/>
                </a:cubicBezTo>
                <a:lnTo>
                  <a:pt x="89077" y="59231"/>
                </a:lnTo>
                <a:cubicBezTo>
                  <a:pt x="87846" y="58000"/>
                  <a:pt x="86282" y="57385"/>
                  <a:pt x="84385" y="57385"/>
                </a:cubicBezTo>
                <a:lnTo>
                  <a:pt x="84385" y="57385"/>
                </a:lnTo>
                <a:cubicBezTo>
                  <a:pt x="82487" y="57385"/>
                  <a:pt x="80923" y="58000"/>
                  <a:pt x="79692" y="59231"/>
                </a:cubicBezTo>
                <a:lnTo>
                  <a:pt x="79692" y="59231"/>
                </a:lnTo>
                <a:cubicBezTo>
                  <a:pt x="78513" y="60462"/>
                  <a:pt x="77923" y="62026"/>
                  <a:pt x="77923" y="63923"/>
                </a:cubicBezTo>
                <a:lnTo>
                  <a:pt x="77923" y="63923"/>
                </a:lnTo>
                <a:lnTo>
                  <a:pt x="77923" y="83385"/>
                </a:lnTo>
                <a:cubicBezTo>
                  <a:pt x="77923" y="85282"/>
                  <a:pt x="77308" y="86821"/>
                  <a:pt x="76077" y="88000"/>
                </a:cubicBezTo>
                <a:lnTo>
                  <a:pt x="76077" y="88000"/>
                </a:lnTo>
                <a:cubicBezTo>
                  <a:pt x="74846" y="89231"/>
                  <a:pt x="73282" y="89846"/>
                  <a:pt x="71385" y="89846"/>
                </a:cubicBezTo>
                <a:lnTo>
                  <a:pt x="71385" y="89846"/>
                </a:lnTo>
                <a:lnTo>
                  <a:pt x="19462" y="89846"/>
                </a:lnTo>
                <a:cubicBezTo>
                  <a:pt x="17564" y="89846"/>
                  <a:pt x="16000" y="89231"/>
                  <a:pt x="14769" y="88000"/>
                </a:cubicBezTo>
                <a:lnTo>
                  <a:pt x="14769" y="88000"/>
                </a:lnTo>
                <a:cubicBezTo>
                  <a:pt x="13590" y="86821"/>
                  <a:pt x="13000" y="85282"/>
                  <a:pt x="13000" y="83385"/>
                </a:cubicBezTo>
                <a:lnTo>
                  <a:pt x="13000" y="83385"/>
                </a:lnTo>
                <a:lnTo>
                  <a:pt x="13000" y="31462"/>
                </a:lnTo>
                <a:cubicBezTo>
                  <a:pt x="13000" y="29564"/>
                  <a:pt x="13590" y="28000"/>
                  <a:pt x="14769" y="26769"/>
                </a:cubicBezTo>
                <a:lnTo>
                  <a:pt x="14769" y="26769"/>
                </a:lnTo>
                <a:cubicBezTo>
                  <a:pt x="16000" y="25538"/>
                  <a:pt x="17564" y="24923"/>
                  <a:pt x="19462" y="24923"/>
                </a:cubicBezTo>
                <a:lnTo>
                  <a:pt x="19462" y="24923"/>
                </a:lnTo>
                <a:lnTo>
                  <a:pt x="38923" y="24923"/>
                </a:lnTo>
                <a:cubicBezTo>
                  <a:pt x="40821" y="24923"/>
                  <a:pt x="42385" y="24333"/>
                  <a:pt x="43615" y="23154"/>
                </a:cubicBezTo>
                <a:lnTo>
                  <a:pt x="43615" y="23154"/>
                </a:lnTo>
                <a:cubicBezTo>
                  <a:pt x="44846" y="21923"/>
                  <a:pt x="45462" y="20359"/>
                  <a:pt x="45462" y="18462"/>
                </a:cubicBezTo>
                <a:lnTo>
                  <a:pt x="45462" y="18462"/>
                </a:lnTo>
                <a:cubicBezTo>
                  <a:pt x="45462" y="16564"/>
                  <a:pt x="44846" y="15000"/>
                  <a:pt x="43615" y="13769"/>
                </a:cubicBezTo>
                <a:lnTo>
                  <a:pt x="43615" y="13769"/>
                </a:lnTo>
                <a:cubicBezTo>
                  <a:pt x="42385" y="12590"/>
                  <a:pt x="40821" y="12000"/>
                  <a:pt x="38923" y="12000"/>
                </a:cubicBezTo>
                <a:lnTo>
                  <a:pt x="38923" y="12000"/>
                </a:lnTo>
                <a:lnTo>
                  <a:pt x="19462" y="1200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325941-13"/>
          <p:cNvSpPr/>
          <p:nvPr/>
        </p:nvSpPr>
        <p:spPr>
          <a:xfrm>
            <a:off x="3224175" y="2234543"/>
            <a:ext cx="2695538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1325972-28"/>
          <p:cNvSpPr/>
          <p:nvPr/>
        </p:nvSpPr>
        <p:spPr>
          <a:xfrm>
            <a:off x="3359907" y="2341699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326071-35"/>
          <p:cNvSpPr/>
          <p:nvPr/>
        </p:nvSpPr>
        <p:spPr>
          <a:xfrm>
            <a:off x="3359907" y="2678348"/>
            <a:ext cx="96441" cy="11251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4600" y="96500"/>
                </a:moveTo>
                <a:lnTo>
                  <a:pt x="44600" y="96500"/>
                </a:lnTo>
                <a:cubicBezTo>
                  <a:pt x="46333" y="97778"/>
                  <a:pt x="48333" y="98417"/>
                  <a:pt x="50600" y="98417"/>
                </a:cubicBezTo>
                <a:lnTo>
                  <a:pt x="50600" y="98417"/>
                </a:lnTo>
                <a:lnTo>
                  <a:pt x="50600" y="98417"/>
                </a:lnTo>
                <a:cubicBezTo>
                  <a:pt x="52933" y="98417"/>
                  <a:pt x="54967" y="97778"/>
                  <a:pt x="56700" y="96500"/>
                </a:cubicBezTo>
                <a:lnTo>
                  <a:pt x="56700" y="96500"/>
                </a:lnTo>
                <a:lnTo>
                  <a:pt x="98900" y="61333"/>
                </a:lnTo>
                <a:cubicBezTo>
                  <a:pt x="100500" y="59833"/>
                  <a:pt x="101300" y="58139"/>
                  <a:pt x="101300" y="56250"/>
                </a:cubicBezTo>
                <a:lnTo>
                  <a:pt x="101300" y="56250"/>
                </a:lnTo>
                <a:cubicBezTo>
                  <a:pt x="101300" y="54361"/>
                  <a:pt x="100500" y="52667"/>
                  <a:pt x="98900" y="51167"/>
                </a:cubicBezTo>
                <a:lnTo>
                  <a:pt x="98900" y="51167"/>
                </a:lnTo>
                <a:cubicBezTo>
                  <a:pt x="97100" y="49889"/>
                  <a:pt x="95067" y="49250"/>
                  <a:pt x="92800" y="49250"/>
                </a:cubicBezTo>
                <a:lnTo>
                  <a:pt x="92800" y="49250"/>
                </a:lnTo>
                <a:cubicBezTo>
                  <a:pt x="90533" y="49250"/>
                  <a:pt x="88500" y="49889"/>
                  <a:pt x="86700" y="51167"/>
                </a:cubicBezTo>
                <a:lnTo>
                  <a:pt x="86700" y="51167"/>
                </a:lnTo>
                <a:lnTo>
                  <a:pt x="59100" y="74500"/>
                </a:lnTo>
                <a:lnTo>
                  <a:pt x="59100" y="7000"/>
                </a:lnTo>
                <a:cubicBezTo>
                  <a:pt x="59100" y="4944"/>
                  <a:pt x="58300" y="3278"/>
                  <a:pt x="56700" y="2000"/>
                </a:cubicBezTo>
                <a:lnTo>
                  <a:pt x="56700" y="2000"/>
                </a:lnTo>
                <a:cubicBezTo>
                  <a:pt x="55100" y="667"/>
                  <a:pt x="53067" y="0"/>
                  <a:pt x="50600" y="0"/>
                </a:cubicBezTo>
                <a:lnTo>
                  <a:pt x="50600" y="0"/>
                </a:lnTo>
                <a:cubicBezTo>
                  <a:pt x="48133" y="0"/>
                  <a:pt x="46133" y="667"/>
                  <a:pt x="44600" y="2000"/>
                </a:cubicBezTo>
                <a:lnTo>
                  <a:pt x="44600" y="2000"/>
                </a:lnTo>
                <a:cubicBezTo>
                  <a:pt x="43000" y="3278"/>
                  <a:pt x="42200" y="4944"/>
                  <a:pt x="42200" y="7000"/>
                </a:cubicBezTo>
                <a:lnTo>
                  <a:pt x="42200" y="7000"/>
                </a:lnTo>
                <a:lnTo>
                  <a:pt x="42200" y="74500"/>
                </a:lnTo>
                <a:lnTo>
                  <a:pt x="14500" y="51167"/>
                </a:lnTo>
                <a:cubicBezTo>
                  <a:pt x="12767" y="49889"/>
                  <a:pt x="10733" y="49250"/>
                  <a:pt x="8400" y="49250"/>
                </a:cubicBezTo>
                <a:lnTo>
                  <a:pt x="8400" y="49250"/>
                </a:lnTo>
                <a:cubicBezTo>
                  <a:pt x="6133" y="49250"/>
                  <a:pt x="4133" y="49889"/>
                  <a:pt x="2400" y="51167"/>
                </a:cubicBezTo>
                <a:lnTo>
                  <a:pt x="2400" y="51167"/>
                </a:lnTo>
                <a:cubicBezTo>
                  <a:pt x="800" y="52667"/>
                  <a:pt x="0" y="54361"/>
                  <a:pt x="0" y="56250"/>
                </a:cubicBezTo>
                <a:lnTo>
                  <a:pt x="0" y="56250"/>
                </a:lnTo>
                <a:cubicBezTo>
                  <a:pt x="0" y="58139"/>
                  <a:pt x="800" y="59833"/>
                  <a:pt x="2400" y="61333"/>
                </a:cubicBezTo>
                <a:lnTo>
                  <a:pt x="2400" y="61333"/>
                </a:lnTo>
                <a:lnTo>
                  <a:pt x="44600" y="9650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1325942-14"/>
          <p:cNvSpPr/>
          <p:nvPr/>
        </p:nvSpPr>
        <p:spPr>
          <a:xfrm>
            <a:off x="6048301" y="2234543"/>
            <a:ext cx="2695649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41325974-31"/>
          <p:cNvSpPr/>
          <p:nvPr/>
        </p:nvSpPr>
        <p:spPr>
          <a:xfrm>
            <a:off x="6184032" y="2341699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1326079-36"/>
          <p:cNvSpPr/>
          <p:nvPr/>
        </p:nvSpPr>
        <p:spPr>
          <a:xfrm>
            <a:off x="6184010" y="2670311"/>
            <a:ext cx="128631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5786" y="571"/>
                </a:moveTo>
                <a:lnTo>
                  <a:pt x="45786" y="571"/>
                </a:lnTo>
                <a:lnTo>
                  <a:pt x="3571" y="18643"/>
                </a:lnTo>
                <a:cubicBezTo>
                  <a:pt x="810" y="20024"/>
                  <a:pt x="-310" y="22214"/>
                  <a:pt x="214" y="25214"/>
                </a:cubicBezTo>
                <a:lnTo>
                  <a:pt x="214" y="25214"/>
                </a:lnTo>
                <a:cubicBezTo>
                  <a:pt x="976" y="28262"/>
                  <a:pt x="2929" y="29905"/>
                  <a:pt x="6071" y="30143"/>
                </a:cubicBezTo>
                <a:lnTo>
                  <a:pt x="6071" y="30143"/>
                </a:lnTo>
                <a:lnTo>
                  <a:pt x="6071" y="31643"/>
                </a:lnTo>
                <a:cubicBezTo>
                  <a:pt x="6310" y="34405"/>
                  <a:pt x="7810" y="35905"/>
                  <a:pt x="10571" y="36143"/>
                </a:cubicBezTo>
                <a:lnTo>
                  <a:pt x="10571" y="36143"/>
                </a:lnTo>
                <a:lnTo>
                  <a:pt x="85929" y="36143"/>
                </a:lnTo>
                <a:cubicBezTo>
                  <a:pt x="88690" y="35905"/>
                  <a:pt x="90190" y="34405"/>
                  <a:pt x="90429" y="31643"/>
                </a:cubicBezTo>
                <a:lnTo>
                  <a:pt x="90429" y="31643"/>
                </a:lnTo>
                <a:lnTo>
                  <a:pt x="90429" y="30143"/>
                </a:lnTo>
                <a:cubicBezTo>
                  <a:pt x="93571" y="29905"/>
                  <a:pt x="95524" y="28262"/>
                  <a:pt x="96286" y="25214"/>
                </a:cubicBezTo>
                <a:lnTo>
                  <a:pt x="96286" y="25214"/>
                </a:lnTo>
                <a:cubicBezTo>
                  <a:pt x="96762" y="22214"/>
                  <a:pt x="95619" y="20024"/>
                  <a:pt x="92857" y="18643"/>
                </a:cubicBezTo>
                <a:lnTo>
                  <a:pt x="92857" y="18643"/>
                </a:lnTo>
                <a:lnTo>
                  <a:pt x="50714" y="571"/>
                </a:lnTo>
                <a:cubicBezTo>
                  <a:pt x="49048" y="-190"/>
                  <a:pt x="47405" y="-190"/>
                  <a:pt x="45786" y="571"/>
                </a:cubicBezTo>
                <a:lnTo>
                  <a:pt x="45786" y="571"/>
                </a:lnTo>
                <a:moveTo>
                  <a:pt x="24143" y="42214"/>
                </a:moveTo>
                <a:lnTo>
                  <a:pt x="24143" y="42214"/>
                </a:lnTo>
                <a:lnTo>
                  <a:pt x="12071" y="42214"/>
                </a:lnTo>
                <a:lnTo>
                  <a:pt x="12071" y="79071"/>
                </a:lnTo>
                <a:cubicBezTo>
                  <a:pt x="11929" y="79214"/>
                  <a:pt x="11810" y="79286"/>
                  <a:pt x="11714" y="79286"/>
                </a:cubicBezTo>
                <a:lnTo>
                  <a:pt x="11714" y="79286"/>
                </a:lnTo>
                <a:lnTo>
                  <a:pt x="2643" y="85286"/>
                </a:lnTo>
                <a:cubicBezTo>
                  <a:pt x="405" y="87048"/>
                  <a:pt x="-405" y="89310"/>
                  <a:pt x="214" y="92071"/>
                </a:cubicBezTo>
                <a:lnTo>
                  <a:pt x="214" y="92071"/>
                </a:lnTo>
                <a:cubicBezTo>
                  <a:pt x="1214" y="94833"/>
                  <a:pt x="3167" y="96286"/>
                  <a:pt x="6071" y="96429"/>
                </a:cubicBezTo>
                <a:lnTo>
                  <a:pt x="6071" y="96429"/>
                </a:lnTo>
                <a:lnTo>
                  <a:pt x="90429" y="96429"/>
                </a:lnTo>
                <a:cubicBezTo>
                  <a:pt x="93286" y="96286"/>
                  <a:pt x="95238" y="94833"/>
                  <a:pt x="96286" y="92071"/>
                </a:cubicBezTo>
                <a:lnTo>
                  <a:pt x="96286" y="92071"/>
                </a:lnTo>
                <a:cubicBezTo>
                  <a:pt x="96905" y="89310"/>
                  <a:pt x="96071" y="87048"/>
                  <a:pt x="93786" y="85286"/>
                </a:cubicBezTo>
                <a:lnTo>
                  <a:pt x="93786" y="85286"/>
                </a:lnTo>
                <a:lnTo>
                  <a:pt x="84786" y="79286"/>
                </a:lnTo>
                <a:cubicBezTo>
                  <a:pt x="84643" y="79286"/>
                  <a:pt x="84571" y="79286"/>
                  <a:pt x="84571" y="79286"/>
                </a:cubicBezTo>
                <a:lnTo>
                  <a:pt x="84571" y="79286"/>
                </a:lnTo>
                <a:cubicBezTo>
                  <a:pt x="84429" y="79286"/>
                  <a:pt x="84357" y="79214"/>
                  <a:pt x="84357" y="79071"/>
                </a:cubicBezTo>
                <a:lnTo>
                  <a:pt x="84357" y="79071"/>
                </a:lnTo>
                <a:lnTo>
                  <a:pt x="84357" y="42214"/>
                </a:lnTo>
                <a:lnTo>
                  <a:pt x="72357" y="42214"/>
                </a:lnTo>
                <a:lnTo>
                  <a:pt x="72357" y="78357"/>
                </a:lnTo>
                <a:lnTo>
                  <a:pt x="64786" y="78357"/>
                </a:lnTo>
                <a:lnTo>
                  <a:pt x="64786" y="42214"/>
                </a:lnTo>
                <a:lnTo>
                  <a:pt x="52786" y="42214"/>
                </a:lnTo>
                <a:lnTo>
                  <a:pt x="52786" y="78357"/>
                </a:lnTo>
                <a:lnTo>
                  <a:pt x="43714" y="78357"/>
                </a:lnTo>
                <a:lnTo>
                  <a:pt x="43714" y="42214"/>
                </a:lnTo>
                <a:lnTo>
                  <a:pt x="31643" y="42214"/>
                </a:lnTo>
                <a:lnTo>
                  <a:pt x="31643" y="78357"/>
                </a:lnTo>
                <a:lnTo>
                  <a:pt x="24143" y="78357"/>
                </a:lnTo>
                <a:lnTo>
                  <a:pt x="24143" y="42214"/>
                </a:lnTo>
                <a:moveTo>
                  <a:pt x="48214" y="12071"/>
                </a:moveTo>
                <a:lnTo>
                  <a:pt x="48214" y="12071"/>
                </a:lnTo>
                <a:cubicBezTo>
                  <a:pt x="49976" y="12071"/>
                  <a:pt x="51429" y="12619"/>
                  <a:pt x="52571" y="13714"/>
                </a:cubicBezTo>
                <a:lnTo>
                  <a:pt x="52571" y="13714"/>
                </a:lnTo>
                <a:lnTo>
                  <a:pt x="52571" y="13714"/>
                </a:lnTo>
                <a:cubicBezTo>
                  <a:pt x="53714" y="14857"/>
                  <a:pt x="54286" y="16310"/>
                  <a:pt x="54286" y="18071"/>
                </a:cubicBezTo>
                <a:lnTo>
                  <a:pt x="54286" y="18071"/>
                </a:lnTo>
                <a:cubicBezTo>
                  <a:pt x="54286" y="19833"/>
                  <a:pt x="53714" y="21286"/>
                  <a:pt x="52571" y="22429"/>
                </a:cubicBezTo>
                <a:lnTo>
                  <a:pt x="52571" y="22429"/>
                </a:lnTo>
                <a:cubicBezTo>
                  <a:pt x="51429" y="23571"/>
                  <a:pt x="49976" y="24143"/>
                  <a:pt x="48214" y="24143"/>
                </a:cubicBezTo>
                <a:lnTo>
                  <a:pt x="48214" y="24143"/>
                </a:lnTo>
                <a:cubicBezTo>
                  <a:pt x="46452" y="24143"/>
                  <a:pt x="45024" y="23571"/>
                  <a:pt x="43929" y="22429"/>
                </a:cubicBezTo>
                <a:lnTo>
                  <a:pt x="43929" y="22429"/>
                </a:lnTo>
                <a:cubicBezTo>
                  <a:pt x="42786" y="21286"/>
                  <a:pt x="42214" y="19833"/>
                  <a:pt x="42214" y="18071"/>
                </a:cubicBezTo>
                <a:lnTo>
                  <a:pt x="42214" y="18071"/>
                </a:lnTo>
                <a:cubicBezTo>
                  <a:pt x="42214" y="16310"/>
                  <a:pt x="42786" y="14857"/>
                  <a:pt x="43929" y="13714"/>
                </a:cubicBezTo>
                <a:lnTo>
                  <a:pt x="43929" y="13714"/>
                </a:lnTo>
                <a:cubicBezTo>
                  <a:pt x="45024" y="12619"/>
                  <a:pt x="46452" y="12071"/>
                  <a:pt x="48214" y="12071"/>
                </a:cubicBezTo>
                <a:lnTo>
                  <a:pt x="48214" y="12071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1325943-15"/>
          <p:cNvSpPr/>
          <p:nvPr/>
        </p:nvSpPr>
        <p:spPr>
          <a:xfrm>
            <a:off x="400050" y="3277530"/>
            <a:ext cx="2695538" cy="57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  <a:effectLst>
            <a:outerShdw blurRad="28575" dist="7144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el-1786841326025-24"/>
          <p:cNvSpPr/>
          <p:nvPr/>
        </p:nvSpPr>
        <p:spPr>
          <a:xfrm>
            <a:off x="526405" y="3384686"/>
            <a:ext cx="108049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5000" y="72824"/>
                </a:moveTo>
                <a:lnTo>
                  <a:pt x="75000" y="72824"/>
                </a:lnTo>
                <a:cubicBezTo>
                  <a:pt x="78333" y="66980"/>
                  <a:pt x="83121" y="61608"/>
                  <a:pt x="89364" y="56706"/>
                </a:cubicBezTo>
                <a:lnTo>
                  <a:pt x="89364" y="56706"/>
                </a:lnTo>
                <a:lnTo>
                  <a:pt x="89364" y="56706"/>
                </a:lnTo>
                <a:cubicBezTo>
                  <a:pt x="89364" y="56549"/>
                  <a:pt x="89364" y="56471"/>
                  <a:pt x="89364" y="56471"/>
                </a:cubicBezTo>
                <a:lnTo>
                  <a:pt x="89364" y="56471"/>
                </a:lnTo>
                <a:lnTo>
                  <a:pt x="89364" y="56471"/>
                </a:lnTo>
                <a:cubicBezTo>
                  <a:pt x="90939" y="55098"/>
                  <a:pt x="92485" y="53706"/>
                  <a:pt x="94000" y="52294"/>
                </a:cubicBezTo>
                <a:lnTo>
                  <a:pt x="94000" y="52294"/>
                </a:lnTo>
                <a:cubicBezTo>
                  <a:pt x="99879" y="46882"/>
                  <a:pt x="102909" y="40569"/>
                  <a:pt x="103091" y="33353"/>
                </a:cubicBezTo>
                <a:lnTo>
                  <a:pt x="103091" y="33353"/>
                </a:lnTo>
                <a:cubicBezTo>
                  <a:pt x="102727" y="23863"/>
                  <a:pt x="97667" y="16039"/>
                  <a:pt x="87909" y="9882"/>
                </a:cubicBezTo>
                <a:lnTo>
                  <a:pt x="87909" y="9882"/>
                </a:lnTo>
                <a:cubicBezTo>
                  <a:pt x="78333" y="3529"/>
                  <a:pt x="66212" y="235"/>
                  <a:pt x="51545" y="0"/>
                </a:cubicBezTo>
                <a:lnTo>
                  <a:pt x="51545" y="0"/>
                </a:lnTo>
                <a:cubicBezTo>
                  <a:pt x="36879" y="235"/>
                  <a:pt x="24788" y="3529"/>
                  <a:pt x="15273" y="9882"/>
                </a:cubicBezTo>
                <a:lnTo>
                  <a:pt x="15273" y="9882"/>
                </a:lnTo>
                <a:cubicBezTo>
                  <a:pt x="5455" y="16039"/>
                  <a:pt x="364" y="23863"/>
                  <a:pt x="0" y="33353"/>
                </a:cubicBezTo>
                <a:lnTo>
                  <a:pt x="0" y="33353"/>
                </a:lnTo>
                <a:cubicBezTo>
                  <a:pt x="182" y="40569"/>
                  <a:pt x="3212" y="46882"/>
                  <a:pt x="9091" y="52294"/>
                </a:cubicBezTo>
                <a:lnTo>
                  <a:pt x="9091" y="52294"/>
                </a:lnTo>
                <a:cubicBezTo>
                  <a:pt x="10667" y="53706"/>
                  <a:pt x="12212" y="55039"/>
                  <a:pt x="13727" y="56294"/>
                </a:cubicBezTo>
                <a:lnTo>
                  <a:pt x="13727" y="56294"/>
                </a:lnTo>
                <a:cubicBezTo>
                  <a:pt x="13727" y="56412"/>
                  <a:pt x="13727" y="56471"/>
                  <a:pt x="13727" y="56471"/>
                </a:cubicBezTo>
                <a:lnTo>
                  <a:pt x="13727" y="56471"/>
                </a:lnTo>
                <a:lnTo>
                  <a:pt x="13727" y="56471"/>
                </a:lnTo>
                <a:cubicBezTo>
                  <a:pt x="20030" y="61412"/>
                  <a:pt x="24818" y="66863"/>
                  <a:pt x="28091" y="72824"/>
                </a:cubicBezTo>
                <a:lnTo>
                  <a:pt x="28091" y="72824"/>
                </a:lnTo>
                <a:lnTo>
                  <a:pt x="75000" y="72824"/>
                </a:lnTo>
                <a:moveTo>
                  <a:pt x="51545" y="97059"/>
                </a:moveTo>
                <a:lnTo>
                  <a:pt x="51545" y="97059"/>
                </a:lnTo>
                <a:cubicBezTo>
                  <a:pt x="58212" y="96941"/>
                  <a:pt x="63788" y="95490"/>
                  <a:pt x="68273" y="92706"/>
                </a:cubicBezTo>
                <a:lnTo>
                  <a:pt x="68273" y="92706"/>
                </a:lnTo>
                <a:lnTo>
                  <a:pt x="68273" y="92706"/>
                </a:lnTo>
                <a:cubicBezTo>
                  <a:pt x="72576" y="89804"/>
                  <a:pt x="74818" y="86196"/>
                  <a:pt x="75000" y="81882"/>
                </a:cubicBezTo>
                <a:lnTo>
                  <a:pt x="75000" y="81882"/>
                </a:lnTo>
                <a:lnTo>
                  <a:pt x="75000" y="78882"/>
                </a:lnTo>
                <a:lnTo>
                  <a:pt x="28091" y="78882"/>
                </a:lnTo>
                <a:lnTo>
                  <a:pt x="28091" y="81882"/>
                </a:lnTo>
                <a:cubicBezTo>
                  <a:pt x="28333" y="86196"/>
                  <a:pt x="30576" y="89804"/>
                  <a:pt x="34818" y="92706"/>
                </a:cubicBezTo>
                <a:lnTo>
                  <a:pt x="34818" y="92706"/>
                </a:lnTo>
                <a:cubicBezTo>
                  <a:pt x="39364" y="95490"/>
                  <a:pt x="44939" y="96941"/>
                  <a:pt x="51545" y="97059"/>
                </a:cubicBezTo>
                <a:lnTo>
                  <a:pt x="51545" y="97059"/>
                </a:lnTo>
                <a:moveTo>
                  <a:pt x="28091" y="33353"/>
                </a:moveTo>
                <a:lnTo>
                  <a:pt x="28091" y="33353"/>
                </a:lnTo>
                <a:cubicBezTo>
                  <a:pt x="27909" y="35275"/>
                  <a:pt x="26364" y="36294"/>
                  <a:pt x="23455" y="36412"/>
                </a:cubicBezTo>
                <a:lnTo>
                  <a:pt x="23455" y="36412"/>
                </a:lnTo>
                <a:cubicBezTo>
                  <a:pt x="20485" y="36294"/>
                  <a:pt x="18909" y="35275"/>
                  <a:pt x="18727" y="33353"/>
                </a:cubicBezTo>
                <a:lnTo>
                  <a:pt x="18727" y="33353"/>
                </a:lnTo>
                <a:cubicBezTo>
                  <a:pt x="18909" y="27314"/>
                  <a:pt x="22152" y="22333"/>
                  <a:pt x="28455" y="18412"/>
                </a:cubicBezTo>
                <a:lnTo>
                  <a:pt x="28455" y="18412"/>
                </a:lnTo>
                <a:cubicBezTo>
                  <a:pt x="34515" y="14333"/>
                  <a:pt x="42212" y="12235"/>
                  <a:pt x="51545" y="12118"/>
                </a:cubicBezTo>
                <a:lnTo>
                  <a:pt x="51545" y="12118"/>
                </a:lnTo>
                <a:cubicBezTo>
                  <a:pt x="54515" y="12235"/>
                  <a:pt x="56091" y="13255"/>
                  <a:pt x="56273" y="15176"/>
                </a:cubicBezTo>
                <a:lnTo>
                  <a:pt x="56273" y="15176"/>
                </a:lnTo>
                <a:cubicBezTo>
                  <a:pt x="56091" y="17059"/>
                  <a:pt x="54515" y="18059"/>
                  <a:pt x="51545" y="18176"/>
                </a:cubicBezTo>
                <a:lnTo>
                  <a:pt x="51545" y="18176"/>
                </a:lnTo>
                <a:cubicBezTo>
                  <a:pt x="44939" y="18333"/>
                  <a:pt x="39364" y="19784"/>
                  <a:pt x="34818" y="22529"/>
                </a:cubicBezTo>
                <a:lnTo>
                  <a:pt x="34818" y="22529"/>
                </a:lnTo>
                <a:cubicBezTo>
                  <a:pt x="30576" y="25471"/>
                  <a:pt x="28333" y="29078"/>
                  <a:pt x="28091" y="33353"/>
                </a:cubicBezTo>
                <a:lnTo>
                  <a:pt x="28091" y="33353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1325945-16"/>
          <p:cNvSpPr/>
          <p:nvPr/>
        </p:nvSpPr>
        <p:spPr>
          <a:xfrm>
            <a:off x="3224175" y="3277530"/>
            <a:ext cx="2695538" cy="57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  <a:effectLst>
            <a:outerShdw blurRad="28575" dist="7144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el-1786841326026-25"/>
          <p:cNvSpPr/>
          <p:nvPr/>
        </p:nvSpPr>
        <p:spPr>
          <a:xfrm>
            <a:off x="3345619" y="3394509"/>
            <a:ext cx="176808" cy="1375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105" y="44214"/>
                </a:moveTo>
                <a:lnTo>
                  <a:pt x="15105" y="44214"/>
                </a:lnTo>
                <a:lnTo>
                  <a:pt x="0" y="79214"/>
                </a:lnTo>
                <a:lnTo>
                  <a:pt x="0" y="14714"/>
                </a:lnTo>
                <a:cubicBezTo>
                  <a:pt x="105" y="10571"/>
                  <a:pt x="1175" y="7119"/>
                  <a:pt x="3211" y="4357"/>
                </a:cubicBezTo>
                <a:lnTo>
                  <a:pt x="3211" y="4357"/>
                </a:lnTo>
                <a:cubicBezTo>
                  <a:pt x="5246" y="1595"/>
                  <a:pt x="7789" y="143"/>
                  <a:pt x="10842" y="0"/>
                </a:cubicBezTo>
                <a:lnTo>
                  <a:pt x="10842" y="0"/>
                </a:lnTo>
                <a:lnTo>
                  <a:pt x="30895" y="0"/>
                </a:lnTo>
                <a:cubicBezTo>
                  <a:pt x="33807" y="0"/>
                  <a:pt x="36351" y="1452"/>
                  <a:pt x="38526" y="4357"/>
                </a:cubicBezTo>
                <a:lnTo>
                  <a:pt x="38526" y="4357"/>
                </a:lnTo>
                <a:lnTo>
                  <a:pt x="42895" y="10357"/>
                </a:lnTo>
                <a:cubicBezTo>
                  <a:pt x="45070" y="13262"/>
                  <a:pt x="47684" y="14714"/>
                  <a:pt x="50737" y="14714"/>
                </a:cubicBezTo>
                <a:lnTo>
                  <a:pt x="50737" y="14714"/>
                </a:lnTo>
                <a:lnTo>
                  <a:pt x="70579" y="14714"/>
                </a:lnTo>
                <a:cubicBezTo>
                  <a:pt x="73632" y="14857"/>
                  <a:pt x="76175" y="16310"/>
                  <a:pt x="78211" y="19071"/>
                </a:cubicBezTo>
                <a:lnTo>
                  <a:pt x="78211" y="19071"/>
                </a:lnTo>
                <a:cubicBezTo>
                  <a:pt x="80246" y="21833"/>
                  <a:pt x="81316" y="25310"/>
                  <a:pt x="81421" y="29500"/>
                </a:cubicBezTo>
                <a:lnTo>
                  <a:pt x="81421" y="29500"/>
                </a:lnTo>
                <a:lnTo>
                  <a:pt x="81421" y="36857"/>
                </a:lnTo>
                <a:lnTo>
                  <a:pt x="24421" y="36857"/>
                </a:lnTo>
                <a:cubicBezTo>
                  <a:pt x="20351" y="37000"/>
                  <a:pt x="17246" y="39452"/>
                  <a:pt x="15105" y="44214"/>
                </a:cubicBezTo>
                <a:lnTo>
                  <a:pt x="15105" y="44214"/>
                </a:lnTo>
                <a:moveTo>
                  <a:pt x="19684" y="47857"/>
                </a:moveTo>
                <a:lnTo>
                  <a:pt x="19684" y="47857"/>
                </a:lnTo>
                <a:cubicBezTo>
                  <a:pt x="20807" y="45571"/>
                  <a:pt x="22386" y="44357"/>
                  <a:pt x="24421" y="44214"/>
                </a:cubicBezTo>
                <a:lnTo>
                  <a:pt x="24421" y="44214"/>
                </a:lnTo>
                <a:lnTo>
                  <a:pt x="92263" y="44214"/>
                </a:lnTo>
                <a:cubicBezTo>
                  <a:pt x="94298" y="44357"/>
                  <a:pt x="95877" y="45571"/>
                  <a:pt x="97000" y="47857"/>
                </a:cubicBezTo>
                <a:lnTo>
                  <a:pt x="97000" y="47857"/>
                </a:lnTo>
                <a:cubicBezTo>
                  <a:pt x="97912" y="50333"/>
                  <a:pt x="97912" y="52786"/>
                  <a:pt x="97000" y="55214"/>
                </a:cubicBezTo>
                <a:lnTo>
                  <a:pt x="97000" y="55214"/>
                </a:lnTo>
                <a:lnTo>
                  <a:pt x="78000" y="99429"/>
                </a:lnTo>
                <a:cubicBezTo>
                  <a:pt x="76877" y="101762"/>
                  <a:pt x="75298" y="103000"/>
                  <a:pt x="73263" y="103143"/>
                </a:cubicBezTo>
                <a:lnTo>
                  <a:pt x="73263" y="103143"/>
                </a:lnTo>
                <a:lnTo>
                  <a:pt x="5421" y="103143"/>
                </a:lnTo>
                <a:cubicBezTo>
                  <a:pt x="3386" y="103000"/>
                  <a:pt x="1807" y="101762"/>
                  <a:pt x="684" y="99429"/>
                </a:cubicBezTo>
                <a:lnTo>
                  <a:pt x="684" y="99429"/>
                </a:lnTo>
                <a:cubicBezTo>
                  <a:pt x="-228" y="97000"/>
                  <a:pt x="-228" y="94548"/>
                  <a:pt x="684" y="92071"/>
                </a:cubicBezTo>
                <a:lnTo>
                  <a:pt x="684" y="92071"/>
                </a:lnTo>
                <a:lnTo>
                  <a:pt x="19684" y="47857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41325947-17"/>
          <p:cNvSpPr/>
          <p:nvPr/>
        </p:nvSpPr>
        <p:spPr>
          <a:xfrm>
            <a:off x="6048301" y="3277530"/>
            <a:ext cx="2695649" cy="57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  <a:effectLst>
            <a:outerShdw blurRad="28575" dist="7144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2" name="el-1786841326028-26"/>
          <p:cNvSpPr/>
          <p:nvPr/>
        </p:nvSpPr>
        <p:spPr>
          <a:xfrm>
            <a:off x="6169744" y="3404322"/>
            <a:ext cx="196453" cy="11789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571" y="5667"/>
                </a:moveTo>
                <a:lnTo>
                  <a:pt x="49571" y="5667"/>
                </a:lnTo>
                <a:lnTo>
                  <a:pt x="34857" y="26833"/>
                </a:lnTo>
                <a:cubicBezTo>
                  <a:pt x="33524" y="28611"/>
                  <a:pt x="32746" y="30861"/>
                  <a:pt x="32524" y="33583"/>
                </a:cubicBezTo>
                <a:lnTo>
                  <a:pt x="32524" y="33583"/>
                </a:lnTo>
                <a:cubicBezTo>
                  <a:pt x="32429" y="36250"/>
                  <a:pt x="32841" y="38750"/>
                  <a:pt x="33762" y="41083"/>
                </a:cubicBezTo>
                <a:lnTo>
                  <a:pt x="33762" y="41083"/>
                </a:lnTo>
                <a:cubicBezTo>
                  <a:pt x="34778" y="43417"/>
                  <a:pt x="36111" y="44750"/>
                  <a:pt x="37762" y="45083"/>
                </a:cubicBezTo>
                <a:lnTo>
                  <a:pt x="37762" y="45083"/>
                </a:lnTo>
                <a:cubicBezTo>
                  <a:pt x="39286" y="45639"/>
                  <a:pt x="40762" y="45028"/>
                  <a:pt x="42190" y="43250"/>
                </a:cubicBezTo>
                <a:lnTo>
                  <a:pt x="42190" y="43250"/>
                </a:lnTo>
                <a:lnTo>
                  <a:pt x="57381" y="22250"/>
                </a:lnTo>
                <a:cubicBezTo>
                  <a:pt x="58714" y="20861"/>
                  <a:pt x="59889" y="21139"/>
                  <a:pt x="60905" y="23083"/>
                </a:cubicBezTo>
                <a:lnTo>
                  <a:pt x="60905" y="23083"/>
                </a:lnTo>
                <a:cubicBezTo>
                  <a:pt x="61730" y="25250"/>
                  <a:pt x="61587" y="27306"/>
                  <a:pt x="60476" y="29250"/>
                </a:cubicBezTo>
                <a:lnTo>
                  <a:pt x="60476" y="29250"/>
                </a:lnTo>
                <a:lnTo>
                  <a:pt x="57238" y="33583"/>
                </a:lnTo>
                <a:lnTo>
                  <a:pt x="78571" y="67917"/>
                </a:lnTo>
                <a:lnTo>
                  <a:pt x="78571" y="17167"/>
                </a:lnTo>
                <a:lnTo>
                  <a:pt x="78429" y="17167"/>
                </a:lnTo>
                <a:lnTo>
                  <a:pt x="77810" y="16667"/>
                </a:lnTo>
                <a:lnTo>
                  <a:pt x="66762" y="4000"/>
                </a:lnTo>
                <a:cubicBezTo>
                  <a:pt x="64317" y="1333"/>
                  <a:pt x="61651" y="0"/>
                  <a:pt x="58762" y="0"/>
                </a:cubicBezTo>
                <a:lnTo>
                  <a:pt x="58762" y="0"/>
                </a:lnTo>
                <a:cubicBezTo>
                  <a:pt x="55397" y="0"/>
                  <a:pt x="52333" y="1889"/>
                  <a:pt x="49571" y="5667"/>
                </a:cubicBezTo>
                <a:lnTo>
                  <a:pt x="49571" y="5667"/>
                </a:lnTo>
                <a:moveTo>
                  <a:pt x="53095" y="39250"/>
                </a:moveTo>
                <a:lnTo>
                  <a:pt x="53095" y="39250"/>
                </a:lnTo>
                <a:lnTo>
                  <a:pt x="45095" y="49917"/>
                </a:lnTo>
                <a:cubicBezTo>
                  <a:pt x="42651" y="53139"/>
                  <a:pt x="39952" y="54417"/>
                  <a:pt x="37000" y="53750"/>
                </a:cubicBezTo>
                <a:lnTo>
                  <a:pt x="37000" y="53750"/>
                </a:lnTo>
                <a:cubicBezTo>
                  <a:pt x="34111" y="53028"/>
                  <a:pt x="31698" y="50500"/>
                  <a:pt x="29762" y="46167"/>
                </a:cubicBezTo>
                <a:lnTo>
                  <a:pt x="29762" y="46167"/>
                </a:lnTo>
                <a:cubicBezTo>
                  <a:pt x="28016" y="41889"/>
                  <a:pt x="27349" y="37333"/>
                  <a:pt x="27762" y="32500"/>
                </a:cubicBezTo>
                <a:lnTo>
                  <a:pt x="27762" y="32500"/>
                </a:lnTo>
                <a:cubicBezTo>
                  <a:pt x="28079" y="27667"/>
                  <a:pt x="29365" y="23556"/>
                  <a:pt x="31619" y="20167"/>
                </a:cubicBezTo>
                <a:lnTo>
                  <a:pt x="31619" y="20167"/>
                </a:lnTo>
                <a:lnTo>
                  <a:pt x="44524" y="2167"/>
                </a:lnTo>
                <a:cubicBezTo>
                  <a:pt x="42683" y="722"/>
                  <a:pt x="40778" y="0"/>
                  <a:pt x="38810" y="0"/>
                </a:cubicBezTo>
                <a:lnTo>
                  <a:pt x="38810" y="0"/>
                </a:lnTo>
                <a:cubicBezTo>
                  <a:pt x="35857" y="0"/>
                  <a:pt x="33159" y="1444"/>
                  <a:pt x="30714" y="4333"/>
                </a:cubicBezTo>
                <a:lnTo>
                  <a:pt x="30714" y="4333"/>
                </a:lnTo>
                <a:lnTo>
                  <a:pt x="19667" y="17167"/>
                </a:lnTo>
                <a:lnTo>
                  <a:pt x="19667" y="77333"/>
                </a:lnTo>
                <a:lnTo>
                  <a:pt x="23952" y="77333"/>
                </a:lnTo>
                <a:lnTo>
                  <a:pt x="38048" y="99667"/>
                </a:lnTo>
                <a:cubicBezTo>
                  <a:pt x="39603" y="102167"/>
                  <a:pt x="41349" y="103333"/>
                  <a:pt x="43286" y="103167"/>
                </a:cubicBezTo>
                <a:lnTo>
                  <a:pt x="43286" y="103167"/>
                </a:lnTo>
                <a:cubicBezTo>
                  <a:pt x="45222" y="102944"/>
                  <a:pt x="46905" y="101500"/>
                  <a:pt x="48333" y="98833"/>
                </a:cubicBezTo>
                <a:lnTo>
                  <a:pt x="48333" y="98833"/>
                </a:lnTo>
                <a:cubicBezTo>
                  <a:pt x="49254" y="97222"/>
                  <a:pt x="49873" y="95417"/>
                  <a:pt x="50190" y="93417"/>
                </a:cubicBezTo>
                <a:lnTo>
                  <a:pt x="50190" y="93417"/>
                </a:lnTo>
                <a:lnTo>
                  <a:pt x="52810" y="97500"/>
                </a:lnTo>
                <a:cubicBezTo>
                  <a:pt x="54333" y="100000"/>
                  <a:pt x="56063" y="101167"/>
                  <a:pt x="58000" y="101000"/>
                </a:cubicBezTo>
                <a:lnTo>
                  <a:pt x="58000" y="101000"/>
                </a:lnTo>
                <a:cubicBezTo>
                  <a:pt x="59937" y="100778"/>
                  <a:pt x="61635" y="99333"/>
                  <a:pt x="63095" y="96667"/>
                </a:cubicBezTo>
                <a:lnTo>
                  <a:pt x="63095" y="96667"/>
                </a:lnTo>
                <a:cubicBezTo>
                  <a:pt x="63794" y="95444"/>
                  <a:pt x="64302" y="94028"/>
                  <a:pt x="64619" y="92417"/>
                </a:cubicBezTo>
                <a:lnTo>
                  <a:pt x="64619" y="92417"/>
                </a:lnTo>
                <a:cubicBezTo>
                  <a:pt x="66143" y="94194"/>
                  <a:pt x="67778" y="94889"/>
                  <a:pt x="69524" y="94500"/>
                </a:cubicBezTo>
                <a:lnTo>
                  <a:pt x="69524" y="94500"/>
                </a:lnTo>
                <a:cubicBezTo>
                  <a:pt x="71365" y="94167"/>
                  <a:pt x="72905" y="92750"/>
                  <a:pt x="74143" y="90250"/>
                </a:cubicBezTo>
                <a:lnTo>
                  <a:pt x="74143" y="90250"/>
                </a:lnTo>
                <a:cubicBezTo>
                  <a:pt x="75571" y="87528"/>
                  <a:pt x="76222" y="84472"/>
                  <a:pt x="76095" y="81083"/>
                </a:cubicBezTo>
                <a:lnTo>
                  <a:pt x="76095" y="81083"/>
                </a:lnTo>
                <a:cubicBezTo>
                  <a:pt x="76000" y="77694"/>
                  <a:pt x="75190" y="74750"/>
                  <a:pt x="73667" y="72250"/>
                </a:cubicBezTo>
                <a:lnTo>
                  <a:pt x="73667" y="72250"/>
                </a:lnTo>
                <a:lnTo>
                  <a:pt x="53095" y="39250"/>
                </a:lnTo>
                <a:moveTo>
                  <a:pt x="2476" y="17167"/>
                </a:moveTo>
                <a:lnTo>
                  <a:pt x="2476" y="17167"/>
                </a:lnTo>
                <a:cubicBezTo>
                  <a:pt x="921" y="17333"/>
                  <a:pt x="95" y="18778"/>
                  <a:pt x="0" y="21500"/>
                </a:cubicBezTo>
                <a:lnTo>
                  <a:pt x="0" y="21500"/>
                </a:lnTo>
                <a:lnTo>
                  <a:pt x="0" y="77333"/>
                </a:lnTo>
                <a:cubicBezTo>
                  <a:pt x="0" y="79833"/>
                  <a:pt x="460" y="81889"/>
                  <a:pt x="1381" y="83500"/>
                </a:cubicBezTo>
                <a:lnTo>
                  <a:pt x="1381" y="83500"/>
                </a:lnTo>
                <a:cubicBezTo>
                  <a:pt x="2302" y="85111"/>
                  <a:pt x="3476" y="85917"/>
                  <a:pt x="4905" y="85917"/>
                </a:cubicBezTo>
                <a:lnTo>
                  <a:pt x="4905" y="85917"/>
                </a:lnTo>
                <a:lnTo>
                  <a:pt x="9810" y="85917"/>
                </a:lnTo>
                <a:cubicBezTo>
                  <a:pt x="11238" y="85917"/>
                  <a:pt x="12413" y="85111"/>
                  <a:pt x="13333" y="83500"/>
                </a:cubicBezTo>
                <a:lnTo>
                  <a:pt x="13333" y="83500"/>
                </a:lnTo>
                <a:cubicBezTo>
                  <a:pt x="14254" y="81889"/>
                  <a:pt x="14714" y="79833"/>
                  <a:pt x="14714" y="77333"/>
                </a:cubicBezTo>
                <a:lnTo>
                  <a:pt x="14714" y="77333"/>
                </a:lnTo>
                <a:lnTo>
                  <a:pt x="14714" y="17167"/>
                </a:lnTo>
                <a:lnTo>
                  <a:pt x="2476" y="17167"/>
                </a:lnTo>
                <a:moveTo>
                  <a:pt x="7381" y="68750"/>
                </a:moveTo>
                <a:lnTo>
                  <a:pt x="7381" y="68750"/>
                </a:lnTo>
                <a:cubicBezTo>
                  <a:pt x="8905" y="68917"/>
                  <a:pt x="9714" y="70361"/>
                  <a:pt x="9810" y="73083"/>
                </a:cubicBezTo>
                <a:lnTo>
                  <a:pt x="9810" y="73083"/>
                </a:lnTo>
                <a:cubicBezTo>
                  <a:pt x="9714" y="75750"/>
                  <a:pt x="8905" y="77167"/>
                  <a:pt x="7381" y="77333"/>
                </a:cubicBezTo>
                <a:lnTo>
                  <a:pt x="7381" y="77333"/>
                </a:lnTo>
                <a:cubicBezTo>
                  <a:pt x="5825" y="77167"/>
                  <a:pt x="5000" y="75750"/>
                  <a:pt x="4905" y="73083"/>
                </a:cubicBezTo>
                <a:lnTo>
                  <a:pt x="4905" y="73083"/>
                </a:lnTo>
                <a:cubicBezTo>
                  <a:pt x="5000" y="70361"/>
                  <a:pt x="5825" y="68917"/>
                  <a:pt x="7381" y="68750"/>
                </a:cubicBezTo>
                <a:lnTo>
                  <a:pt x="7381" y="68750"/>
                </a:lnTo>
                <a:moveTo>
                  <a:pt x="83476" y="17167"/>
                </a:moveTo>
                <a:lnTo>
                  <a:pt x="83476" y="17167"/>
                </a:lnTo>
                <a:lnTo>
                  <a:pt x="83476" y="77333"/>
                </a:lnTo>
                <a:cubicBezTo>
                  <a:pt x="83476" y="79833"/>
                  <a:pt x="83937" y="81889"/>
                  <a:pt x="84857" y="83500"/>
                </a:cubicBezTo>
                <a:lnTo>
                  <a:pt x="84857" y="83500"/>
                </a:lnTo>
                <a:cubicBezTo>
                  <a:pt x="85778" y="85111"/>
                  <a:pt x="86952" y="85917"/>
                  <a:pt x="88381" y="85917"/>
                </a:cubicBezTo>
                <a:lnTo>
                  <a:pt x="88381" y="85917"/>
                </a:lnTo>
                <a:lnTo>
                  <a:pt x="93286" y="85917"/>
                </a:lnTo>
                <a:cubicBezTo>
                  <a:pt x="94714" y="85917"/>
                  <a:pt x="95889" y="85111"/>
                  <a:pt x="96810" y="83500"/>
                </a:cubicBezTo>
                <a:lnTo>
                  <a:pt x="96810" y="83500"/>
                </a:lnTo>
                <a:cubicBezTo>
                  <a:pt x="97762" y="81889"/>
                  <a:pt x="98238" y="79833"/>
                  <a:pt x="98238" y="77333"/>
                </a:cubicBezTo>
                <a:lnTo>
                  <a:pt x="98238" y="77333"/>
                </a:lnTo>
                <a:lnTo>
                  <a:pt x="98238" y="21500"/>
                </a:lnTo>
                <a:cubicBezTo>
                  <a:pt x="98111" y="18778"/>
                  <a:pt x="97286" y="17333"/>
                  <a:pt x="95762" y="17167"/>
                </a:cubicBezTo>
                <a:lnTo>
                  <a:pt x="95762" y="17167"/>
                </a:lnTo>
                <a:lnTo>
                  <a:pt x="83476" y="17167"/>
                </a:lnTo>
                <a:moveTo>
                  <a:pt x="88381" y="73083"/>
                </a:moveTo>
                <a:lnTo>
                  <a:pt x="88381" y="73083"/>
                </a:lnTo>
                <a:cubicBezTo>
                  <a:pt x="88476" y="70361"/>
                  <a:pt x="89302" y="68917"/>
                  <a:pt x="90857" y="68750"/>
                </a:cubicBezTo>
                <a:lnTo>
                  <a:pt x="90857" y="68750"/>
                </a:lnTo>
                <a:cubicBezTo>
                  <a:pt x="92381" y="68917"/>
                  <a:pt x="93190" y="70361"/>
                  <a:pt x="93286" y="73083"/>
                </a:cubicBezTo>
                <a:lnTo>
                  <a:pt x="93286" y="73083"/>
                </a:lnTo>
                <a:cubicBezTo>
                  <a:pt x="93190" y="75750"/>
                  <a:pt x="92381" y="77167"/>
                  <a:pt x="90857" y="77333"/>
                </a:cubicBezTo>
                <a:lnTo>
                  <a:pt x="90857" y="77333"/>
                </a:lnTo>
                <a:cubicBezTo>
                  <a:pt x="89302" y="77167"/>
                  <a:pt x="88476" y="75750"/>
                  <a:pt x="88381" y="73083"/>
                </a:cubicBezTo>
                <a:lnTo>
                  <a:pt x="88381" y="73083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23" name="el-1786841325922-2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-1786841326024-22"/>
          <p:cNvSpPr/>
          <p:nvPr/>
        </p:nvSpPr>
        <p:spPr>
          <a:xfrm>
            <a:off x="403610" y="4922379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1325925-4"/>
          <p:cNvSpPr txBox="1"/>
          <p:nvPr/>
        </p:nvSpPr>
        <p:spPr>
          <a:xfrm>
            <a:off x="633730" y="267970"/>
            <a:ext cx="4872990" cy="690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570" b="1" spc="17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（二）</a:t>
            </a:r>
            <a:r>
              <a:rPr sz="1570" b="1" spc="17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未开票收入</a:t>
            </a:r>
            <a:r>
              <a:rPr lang="en-US" altLang="en-US" sz="1570" b="1" spc="17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570" b="1" spc="17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申报</a:t>
            </a:r>
            <a:r>
              <a:rPr sz="1570" b="1" spc="17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——不申报 vs 申报后补票</a:t>
            </a:r>
          </a:p>
        </p:txBody>
      </p:sp>
      <p:sp>
        <p:nvSpPr>
          <p:cNvPr id="27" name="el-1786841325937-11"/>
          <p:cNvSpPr txBox="1"/>
          <p:nvPr/>
        </p:nvSpPr>
        <p:spPr>
          <a:xfrm>
            <a:off x="885825" y="1423670"/>
            <a:ext cx="7715250" cy="76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ct val="190000"/>
              </a:lnSpc>
            </a:pPr>
            <a:r>
              <a:rPr sz="123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【误区纠正】</a:t>
            </a: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“没开发票就不用申报” —— </a:t>
            </a:r>
            <a:r>
              <a:rPr sz="123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大错特错！</a:t>
            </a: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4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</a:t>
            </a:r>
          </a:p>
          <a:p>
            <a:pPr algn="l">
              <a:lnSpc>
                <a:spcPct val="190000"/>
              </a:lnSpc>
            </a:pPr>
            <a:r>
              <a:rPr sz="1120" b="1">
                <a:solidFill>
                  <a:srgbClr val="3D4A5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增值税申报收入 = 开票收入 + 未开票收入 + 纳税评估收入 + 稽查查补收入</a:t>
            </a:r>
          </a:p>
        </p:txBody>
      </p:sp>
      <p:sp>
        <p:nvSpPr>
          <p:cNvPr id="28" name="el-1786841325968-24"/>
          <p:cNvSpPr txBox="1"/>
          <p:nvPr/>
        </p:nvSpPr>
        <p:spPr>
          <a:xfrm>
            <a:off x="404622" y="2341699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29" name="el-1786841325970-26"/>
          <p:cNvSpPr txBox="1"/>
          <p:nvPr/>
        </p:nvSpPr>
        <p:spPr>
          <a:xfrm>
            <a:off x="835819" y="2363130"/>
            <a:ext cx="138588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发生未开票纳税义务</a:t>
            </a:r>
          </a:p>
        </p:txBody>
      </p:sp>
      <p:sp>
        <p:nvSpPr>
          <p:cNvPr id="30" name="el-1786841325955-18"/>
          <p:cNvSpPr txBox="1"/>
          <p:nvPr/>
        </p:nvSpPr>
        <p:spPr>
          <a:xfrm>
            <a:off x="535781" y="2641736"/>
            <a:ext cx="242407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3D4A5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在附表一“未开票收入”栏填 </a:t>
            </a: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正数</a:t>
            </a:r>
            <a:r>
              <a:rPr sz="1010">
                <a:solidFill>
                  <a:srgbClr val="3D4A5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申报</a:t>
            </a:r>
          </a:p>
        </p:txBody>
      </p:sp>
      <p:sp>
        <p:nvSpPr>
          <p:cNvPr id="31" name="el-1786841325970-27"/>
          <p:cNvSpPr txBox="1"/>
          <p:nvPr/>
        </p:nvSpPr>
        <p:spPr>
          <a:xfrm>
            <a:off x="3228747" y="2341699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32" name="el-1786841325972-29"/>
          <p:cNvSpPr txBox="1"/>
          <p:nvPr/>
        </p:nvSpPr>
        <p:spPr>
          <a:xfrm>
            <a:off x="3659944" y="2363130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日后客户补开发票</a:t>
            </a:r>
          </a:p>
        </p:txBody>
      </p:sp>
      <p:sp>
        <p:nvSpPr>
          <p:cNvPr id="33" name="el-1786841325957-19"/>
          <p:cNvSpPr txBox="1"/>
          <p:nvPr/>
        </p:nvSpPr>
        <p:spPr>
          <a:xfrm>
            <a:off x="3359907" y="2641736"/>
            <a:ext cx="2678679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25095" algn="l">
              <a:lnSpc>
                <a:spcPct val="100000"/>
              </a:lnSpc>
            </a:pPr>
            <a:r>
              <a:rPr sz="1010">
                <a:solidFill>
                  <a:srgbClr val="3D4A5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在“未开票收入”栏填 </a:t>
            </a: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负数</a:t>
            </a:r>
            <a:r>
              <a:rPr sz="1010">
                <a:solidFill>
                  <a:srgbClr val="3D4A5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冲减</a:t>
            </a:r>
          </a:p>
        </p:txBody>
      </p:sp>
      <p:sp>
        <p:nvSpPr>
          <p:cNvPr id="34" name="el-1786841325972-30"/>
          <p:cNvSpPr txBox="1"/>
          <p:nvPr/>
        </p:nvSpPr>
        <p:spPr>
          <a:xfrm>
            <a:off x="6052873" y="2341699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35" name="el-1786841325974-32"/>
          <p:cNvSpPr txBox="1"/>
          <p:nvPr/>
        </p:nvSpPr>
        <p:spPr>
          <a:xfrm>
            <a:off x="6484069" y="2363130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负数触发异常比对</a:t>
            </a:r>
          </a:p>
        </p:txBody>
      </p:sp>
      <p:sp>
        <p:nvSpPr>
          <p:cNvPr id="36" name="el-1786841325958-20"/>
          <p:cNvSpPr txBox="1"/>
          <p:nvPr/>
        </p:nvSpPr>
        <p:spPr>
          <a:xfrm>
            <a:off x="6184032" y="2641736"/>
            <a:ext cx="2424187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3D4A5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到税务局大厅提交：</a:t>
            </a: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前期记账凭证 + 当期发票 + 书面说明</a:t>
            </a:r>
          </a:p>
        </p:txBody>
      </p:sp>
      <p:sp>
        <p:nvSpPr>
          <p:cNvPr id="37" name="el-1786841325959-21"/>
          <p:cNvSpPr txBox="1"/>
          <p:nvPr/>
        </p:nvSpPr>
        <p:spPr>
          <a:xfrm>
            <a:off x="725091" y="3370399"/>
            <a:ext cx="2249053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能不冲减就不冲减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—— 尽量在前期规划好开票节奏，减少负数申报</a:t>
            </a:r>
          </a:p>
        </p:txBody>
      </p:sp>
      <p:sp>
        <p:nvSpPr>
          <p:cNvPr id="38" name="el-1786841325960-22"/>
          <p:cNvSpPr txBox="1"/>
          <p:nvPr/>
        </p:nvSpPr>
        <p:spPr>
          <a:xfrm>
            <a:off x="3608152" y="3370399"/>
            <a:ext cx="2190117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必须冲减的，</a:t>
            </a:r>
            <a:r>
              <a:rPr sz="101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合同 + 收款记录 + 前期申报表 + 当期发票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四件套备齐</a:t>
            </a:r>
          </a:p>
        </p:txBody>
      </p:sp>
      <p:sp>
        <p:nvSpPr>
          <p:cNvPr id="39" name="el-1786841325961-23"/>
          <p:cNvSpPr txBox="1"/>
          <p:nvPr/>
        </p:nvSpPr>
        <p:spPr>
          <a:xfrm>
            <a:off x="6451922" y="3370399"/>
            <a:ext cx="2170584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金额较大时 </a:t>
            </a:r>
            <a:r>
              <a:rPr sz="101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提前与专管员沟通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，避免异常比对触发稽查</a:t>
            </a:r>
          </a:p>
        </p:txBody>
      </p:sp>
      <p:sp>
        <p:nvSpPr>
          <p:cNvPr id="40" name="el-1786841325925-3"/>
          <p:cNvSpPr txBox="1"/>
          <p:nvPr/>
        </p:nvSpPr>
        <p:spPr>
          <a:xfrm>
            <a:off x="400050" y="4900613"/>
            <a:ext cx="2204722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900">
                <a:solidFill>
                  <a:srgbClr val="9AA3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收入端全链条风险扫描 · 未开票收入</a:t>
            </a:r>
          </a:p>
        </p:txBody>
      </p:sp>
      <p:sp>
        <p:nvSpPr>
          <p:cNvPr id="42" name="el-1786841325927-7"/>
          <p:cNvSpPr txBox="1"/>
          <p:nvPr/>
        </p:nvSpPr>
        <p:spPr>
          <a:xfrm>
            <a:off x="8475836" y="4900613"/>
            <a:ext cx="49442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9AA3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325996-19"/>
          <p:cNvSpPr/>
          <p:nvPr/>
        </p:nvSpPr>
        <p:spPr>
          <a:xfrm>
            <a:off x="6572250" y="-714375"/>
            <a:ext cx="3000375" cy="3000375"/>
          </a:xfrm>
          <a:prstGeom prst="ellipse">
            <a:avLst/>
          </a:prstGeom>
          <a:solidFill>
            <a:srgbClr val="E8633C">
              <a:alpha val="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1325996-20"/>
          <p:cNvSpPr/>
          <p:nvPr/>
        </p:nvSpPr>
        <p:spPr>
          <a:xfrm>
            <a:off x="-571500" y="3571875"/>
            <a:ext cx="2571750" cy="2571750"/>
          </a:xfrm>
          <a:prstGeom prst="ellipse">
            <a:avLst/>
          </a:prstGeom>
          <a:solidFill>
            <a:srgbClr val="2C5F8A">
              <a:alpha val="2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325979-2"/>
          <p:cNvSpPr/>
          <p:nvPr/>
        </p:nvSpPr>
        <p:spPr>
          <a:xfrm>
            <a:off x="4286250" y="2171700"/>
            <a:ext cx="571500" cy="28575"/>
          </a:xfrm>
          <a:prstGeom prst="roundRect">
            <a:avLst>
              <a:gd name="adj" fmla="val 50000"/>
            </a:avLst>
          </a:pr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1325992-16"/>
          <p:cNvSpPr/>
          <p:nvPr/>
        </p:nvSpPr>
        <p:spPr>
          <a:xfrm>
            <a:off x="4386263" y="3629025"/>
            <a:ext cx="57150" cy="57150"/>
          </a:xfrm>
          <a:prstGeom prst="ellipse">
            <a:avLst/>
          </a:prstGeom>
          <a:solidFill>
            <a:srgbClr val="E8633C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1325993-17"/>
          <p:cNvSpPr/>
          <p:nvPr/>
        </p:nvSpPr>
        <p:spPr>
          <a:xfrm>
            <a:off x="4543425" y="3629025"/>
            <a:ext cx="57150" cy="57150"/>
          </a:xfrm>
          <a:prstGeom prst="ellipse">
            <a:avLst/>
          </a:prstGeom>
          <a:solidFill>
            <a:srgbClr val="4A9E6E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325994-18"/>
          <p:cNvSpPr/>
          <p:nvPr/>
        </p:nvSpPr>
        <p:spPr>
          <a:xfrm>
            <a:off x="4700588" y="3629025"/>
            <a:ext cx="57150" cy="57150"/>
          </a:xfrm>
          <a:prstGeom prst="ellipse">
            <a:avLst/>
          </a:prstGeom>
          <a:solidFill>
            <a:srgbClr val="2C5F8A">
              <a:alpha val="8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1325977-1"/>
          <p:cNvSpPr txBox="1"/>
          <p:nvPr/>
        </p:nvSpPr>
        <p:spPr>
          <a:xfrm>
            <a:off x="568643" y="1457325"/>
            <a:ext cx="8006715" cy="51435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、视同销售“十面埋伏”全清查</a:t>
            </a:r>
          </a:p>
        </p:txBody>
      </p:sp>
      <p:sp>
        <p:nvSpPr>
          <p:cNvPr id="9" name="el-1786841325984-10"/>
          <p:cNvSpPr txBox="1"/>
          <p:nvPr/>
        </p:nvSpPr>
        <p:spPr>
          <a:xfrm>
            <a:off x="2067446" y="2500313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0" name="el-1786841325985-11"/>
          <p:cNvSpPr txBox="1"/>
          <p:nvPr/>
        </p:nvSpPr>
        <p:spPr>
          <a:xfrm>
            <a:off x="3260006" y="2500313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1" name="el-1786841325986-12"/>
          <p:cNvSpPr txBox="1"/>
          <p:nvPr/>
        </p:nvSpPr>
        <p:spPr>
          <a:xfrm>
            <a:off x="4645447" y="2500313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2" name="el-1786841325987-13"/>
          <p:cNvSpPr txBox="1"/>
          <p:nvPr/>
        </p:nvSpPr>
        <p:spPr>
          <a:xfrm>
            <a:off x="6127328" y="2500313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3" name="el-1786841325988-14"/>
          <p:cNvSpPr txBox="1"/>
          <p:nvPr/>
        </p:nvSpPr>
        <p:spPr>
          <a:xfrm>
            <a:off x="7416329" y="2500313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4" name="el-1786841325990-15"/>
          <p:cNvSpPr txBox="1"/>
          <p:nvPr/>
        </p:nvSpPr>
        <p:spPr>
          <a:xfrm>
            <a:off x="4441850" y="2964656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5" name="el-1786841325981-3"/>
          <p:cNvSpPr txBox="1"/>
          <p:nvPr/>
        </p:nvSpPr>
        <p:spPr>
          <a:xfrm>
            <a:off x="1230198" y="2500313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无偿借款</a:t>
            </a:r>
          </a:p>
        </p:txBody>
      </p:sp>
      <p:sp>
        <p:nvSpPr>
          <p:cNvPr id="16" name="el-1786841325981-4"/>
          <p:cNvSpPr txBox="1"/>
          <p:nvPr/>
        </p:nvSpPr>
        <p:spPr>
          <a:xfrm>
            <a:off x="2519199" y="2500313"/>
            <a:ext cx="1141839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免租期</a:t>
            </a:r>
          </a:p>
        </p:txBody>
      </p:sp>
      <p:sp>
        <p:nvSpPr>
          <p:cNvPr id="17" name="el-1786841325981-5"/>
          <p:cNvSpPr txBox="1"/>
          <p:nvPr/>
        </p:nvSpPr>
        <p:spPr>
          <a:xfrm>
            <a:off x="3615318" y="2500313"/>
            <a:ext cx="172048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跨区货物移送</a:t>
            </a:r>
          </a:p>
        </p:txBody>
      </p:sp>
      <p:sp>
        <p:nvSpPr>
          <p:cNvPr id="18" name="el-1786841325982-6"/>
          <p:cNvSpPr txBox="1"/>
          <p:nvPr/>
        </p:nvSpPr>
        <p:spPr>
          <a:xfrm>
            <a:off x="5290081" y="2500313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买赠积分</a:t>
            </a:r>
          </a:p>
        </p:txBody>
      </p:sp>
      <p:sp>
        <p:nvSpPr>
          <p:cNvPr id="19" name="el-1786841325982-7"/>
          <p:cNvSpPr txBox="1"/>
          <p:nvPr/>
        </p:nvSpPr>
        <p:spPr>
          <a:xfrm>
            <a:off x="6579081" y="2500313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职工福利</a:t>
            </a:r>
          </a:p>
        </p:txBody>
      </p:sp>
      <p:sp>
        <p:nvSpPr>
          <p:cNvPr id="20" name="el-1786841325982-8"/>
          <p:cNvSpPr txBox="1"/>
          <p:nvPr/>
        </p:nvSpPr>
        <p:spPr>
          <a:xfrm>
            <a:off x="3604602" y="2964656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市场推广</a:t>
            </a:r>
          </a:p>
        </p:txBody>
      </p:sp>
      <p:sp>
        <p:nvSpPr>
          <p:cNvPr id="21" name="el-1786841325982-9"/>
          <p:cNvSpPr txBox="1"/>
          <p:nvPr/>
        </p:nvSpPr>
        <p:spPr>
          <a:xfrm>
            <a:off x="4893603" y="2964656"/>
            <a:ext cx="645795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捐赠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326374-7"/>
          <p:cNvSpPr/>
          <p:nvPr/>
        </p:nvSpPr>
        <p:spPr>
          <a:xfrm>
            <a:off x="6572250" y="-714375"/>
            <a:ext cx="3000375" cy="3000375"/>
          </a:xfrm>
          <a:prstGeom prst="ellipse">
            <a:avLst/>
          </a:prstGeom>
          <a:solidFill>
            <a:srgbClr val="E8633C">
              <a:alpha val="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1326374-8"/>
          <p:cNvSpPr/>
          <p:nvPr/>
        </p:nvSpPr>
        <p:spPr>
          <a:xfrm>
            <a:off x="-571500" y="3571875"/>
            <a:ext cx="2571750" cy="2571750"/>
          </a:xfrm>
          <a:prstGeom prst="ellipse">
            <a:avLst/>
          </a:prstGeom>
          <a:solidFill>
            <a:srgbClr val="2C5F8A">
              <a:alpha val="2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326368-3"/>
          <p:cNvSpPr/>
          <p:nvPr/>
        </p:nvSpPr>
        <p:spPr>
          <a:xfrm>
            <a:off x="4286250" y="2468166"/>
            <a:ext cx="571500" cy="28575"/>
          </a:xfrm>
          <a:prstGeom prst="roundRect">
            <a:avLst>
              <a:gd name="adj" fmla="val 50000"/>
            </a:avLst>
          </a:pr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1326370-4"/>
          <p:cNvSpPr/>
          <p:nvPr/>
        </p:nvSpPr>
        <p:spPr>
          <a:xfrm>
            <a:off x="4386263" y="3332559"/>
            <a:ext cx="57150" cy="57150"/>
          </a:xfrm>
          <a:prstGeom prst="ellipse">
            <a:avLst/>
          </a:prstGeom>
          <a:solidFill>
            <a:srgbClr val="E8633C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1326372-5"/>
          <p:cNvSpPr/>
          <p:nvPr/>
        </p:nvSpPr>
        <p:spPr>
          <a:xfrm>
            <a:off x="4543425" y="3332559"/>
            <a:ext cx="57150" cy="57150"/>
          </a:xfrm>
          <a:prstGeom prst="ellipse">
            <a:avLst/>
          </a:prstGeom>
          <a:solidFill>
            <a:srgbClr val="4A9E6E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326372-6"/>
          <p:cNvSpPr/>
          <p:nvPr/>
        </p:nvSpPr>
        <p:spPr>
          <a:xfrm>
            <a:off x="4700588" y="3332559"/>
            <a:ext cx="57150" cy="57150"/>
          </a:xfrm>
          <a:prstGeom prst="ellipse">
            <a:avLst/>
          </a:prstGeom>
          <a:solidFill>
            <a:srgbClr val="2C5F8A">
              <a:alpha val="8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1326366-1"/>
          <p:cNvSpPr txBox="1"/>
          <p:nvPr/>
        </p:nvSpPr>
        <p:spPr>
          <a:xfrm>
            <a:off x="1757680" y="1753870"/>
            <a:ext cx="6334760" cy="51435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、价外费用与关联交易</a:t>
            </a:r>
          </a:p>
        </p:txBody>
      </p:sp>
      <p:sp>
        <p:nvSpPr>
          <p:cNvPr id="9" name="el-1786841326366-2"/>
          <p:cNvSpPr txBox="1"/>
          <p:nvPr/>
        </p:nvSpPr>
        <p:spPr>
          <a:xfrm>
            <a:off x="2922937" y="2753916"/>
            <a:ext cx="3298126" cy="2786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那些“你以为不是收入”的收入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327097-13"/>
          <p:cNvSpPr/>
          <p:nvPr/>
        </p:nvSpPr>
        <p:spPr>
          <a:xfrm>
            <a:off x="6572250" y="-714375"/>
            <a:ext cx="3000375" cy="3000375"/>
          </a:xfrm>
          <a:prstGeom prst="ellipse">
            <a:avLst/>
          </a:prstGeom>
          <a:solidFill>
            <a:srgbClr val="E8633C">
              <a:alpha val="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1327097-14"/>
          <p:cNvSpPr/>
          <p:nvPr/>
        </p:nvSpPr>
        <p:spPr>
          <a:xfrm>
            <a:off x="-571500" y="3571875"/>
            <a:ext cx="2571750" cy="2571750"/>
          </a:xfrm>
          <a:prstGeom prst="ellipse">
            <a:avLst/>
          </a:prstGeom>
          <a:solidFill>
            <a:srgbClr val="2C5F8A">
              <a:alpha val="2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327087-2"/>
          <p:cNvSpPr/>
          <p:nvPr/>
        </p:nvSpPr>
        <p:spPr>
          <a:xfrm>
            <a:off x="4286250" y="2403872"/>
            <a:ext cx="571500" cy="28575"/>
          </a:xfrm>
          <a:prstGeom prst="roundRect">
            <a:avLst>
              <a:gd name="adj" fmla="val 50000"/>
            </a:avLst>
          </a:pr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1327091-7"/>
          <p:cNvSpPr txBox="1"/>
          <p:nvPr/>
        </p:nvSpPr>
        <p:spPr>
          <a:xfrm>
            <a:off x="2574206" y="2732484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6" name="el-1786841327092-8"/>
          <p:cNvSpPr txBox="1"/>
          <p:nvPr/>
        </p:nvSpPr>
        <p:spPr>
          <a:xfrm>
            <a:off x="3863206" y="2732484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7" name="el-1786841327093-9"/>
          <p:cNvSpPr txBox="1"/>
          <p:nvPr/>
        </p:nvSpPr>
        <p:spPr>
          <a:xfrm>
            <a:off x="5152206" y="2732484"/>
            <a:ext cx="27830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b="1" spc="56">
                <a:solidFill>
                  <a:srgbClr val="E8633C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8" name="el-1786841327094-10"/>
          <p:cNvSpPr/>
          <p:nvPr/>
        </p:nvSpPr>
        <p:spPr>
          <a:xfrm>
            <a:off x="4386263" y="3396853"/>
            <a:ext cx="57150" cy="57150"/>
          </a:xfrm>
          <a:prstGeom prst="ellipse">
            <a:avLst/>
          </a:prstGeom>
          <a:solidFill>
            <a:srgbClr val="E8633C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1327095-11"/>
          <p:cNvSpPr/>
          <p:nvPr/>
        </p:nvSpPr>
        <p:spPr>
          <a:xfrm>
            <a:off x="4543425" y="3396853"/>
            <a:ext cx="57150" cy="57150"/>
          </a:xfrm>
          <a:prstGeom prst="ellipse">
            <a:avLst/>
          </a:prstGeom>
          <a:solidFill>
            <a:srgbClr val="4A9E6E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1327096-12"/>
          <p:cNvSpPr/>
          <p:nvPr/>
        </p:nvSpPr>
        <p:spPr>
          <a:xfrm>
            <a:off x="4700588" y="3396853"/>
            <a:ext cx="57150" cy="57150"/>
          </a:xfrm>
          <a:prstGeom prst="ellipse">
            <a:avLst/>
          </a:prstGeom>
          <a:solidFill>
            <a:srgbClr val="2C5F8A">
              <a:alpha val="8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327085-1"/>
          <p:cNvSpPr txBox="1"/>
          <p:nvPr/>
        </p:nvSpPr>
        <p:spPr>
          <a:xfrm>
            <a:off x="2308860" y="1771650"/>
            <a:ext cx="5224780" cy="51435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</a:t>
            </a: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、特殊业务排查</a:t>
            </a:r>
          </a:p>
        </p:txBody>
      </p:sp>
      <p:sp>
        <p:nvSpPr>
          <p:cNvPr id="12" name="el-1786841327089-3"/>
          <p:cNvSpPr txBox="1"/>
          <p:nvPr/>
        </p:nvSpPr>
        <p:spPr>
          <a:xfrm>
            <a:off x="1736958" y="2732484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委托代销</a:t>
            </a:r>
          </a:p>
        </p:txBody>
      </p:sp>
      <p:sp>
        <p:nvSpPr>
          <p:cNvPr id="13" name="el-1786841327089-4"/>
          <p:cNvSpPr txBox="1"/>
          <p:nvPr/>
        </p:nvSpPr>
        <p:spPr>
          <a:xfrm>
            <a:off x="3025959" y="2732484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以旧换新</a:t>
            </a:r>
          </a:p>
        </p:txBody>
      </p:sp>
      <p:sp>
        <p:nvSpPr>
          <p:cNvPr id="14" name="el-1786841327089-5"/>
          <p:cNvSpPr txBox="1"/>
          <p:nvPr/>
        </p:nvSpPr>
        <p:spPr>
          <a:xfrm>
            <a:off x="4314959" y="2732484"/>
            <a:ext cx="1334720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还本销售</a:t>
            </a:r>
          </a:p>
        </p:txBody>
      </p:sp>
      <p:sp>
        <p:nvSpPr>
          <p:cNvPr id="15" name="el-1786841327090-6"/>
          <p:cNvSpPr txBox="1"/>
          <p:nvPr/>
        </p:nvSpPr>
        <p:spPr>
          <a:xfrm>
            <a:off x="5603959" y="2732484"/>
            <a:ext cx="180308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无法偿付应付款项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488837118-4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D0D8E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l-1786488837122-5"/>
          <p:cNvCxnSpPr/>
          <p:nvPr/>
        </p:nvCxnSpPr>
        <p:spPr>
          <a:xfrm>
            <a:off x="5120841" y="4975622"/>
            <a:ext cx="285750" cy="914"/>
          </a:xfrm>
          <a:prstGeom prst="line">
            <a:avLst/>
          </a:prstGeom>
          <a:ln w="14288" cap="flat">
            <a:solidFill>
              <a:srgbClr val="C9A84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el-1786488837113-1"/>
          <p:cNvCxnSpPr/>
          <p:nvPr/>
        </p:nvCxnSpPr>
        <p:spPr>
          <a:xfrm>
            <a:off x="0" y="510778"/>
            <a:ext cx="9144000" cy="914"/>
          </a:xfrm>
          <a:prstGeom prst="line">
            <a:avLst/>
          </a:prstGeom>
          <a:ln w="7144" cap="flat">
            <a:solidFill>
              <a:srgbClr val="D0D8E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el-1786488837116-2"/>
          <p:cNvSpPr/>
          <p:nvPr/>
        </p:nvSpPr>
        <p:spPr>
          <a:xfrm>
            <a:off x="0" y="0"/>
            <a:ext cx="28575" cy="50720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488837525-12"/>
          <p:cNvSpPr/>
          <p:nvPr/>
        </p:nvSpPr>
        <p:spPr>
          <a:xfrm>
            <a:off x="403175" y="183059"/>
            <a:ext cx="193774" cy="16252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00" y="0"/>
                </a:moveTo>
                <a:lnTo>
                  <a:pt x="4900" y="0"/>
                </a:lnTo>
                <a:cubicBezTo>
                  <a:pt x="1900" y="314"/>
                  <a:pt x="267" y="2235"/>
                  <a:pt x="0" y="5765"/>
                </a:cubicBezTo>
                <a:lnTo>
                  <a:pt x="0" y="5765"/>
                </a:lnTo>
                <a:lnTo>
                  <a:pt x="0" y="17353"/>
                </a:lnTo>
                <a:cubicBezTo>
                  <a:pt x="267" y="20922"/>
                  <a:pt x="1900" y="22863"/>
                  <a:pt x="4900" y="23176"/>
                </a:cubicBezTo>
                <a:lnTo>
                  <a:pt x="4900" y="23176"/>
                </a:lnTo>
                <a:lnTo>
                  <a:pt x="14750" y="23176"/>
                </a:lnTo>
                <a:cubicBezTo>
                  <a:pt x="17783" y="22863"/>
                  <a:pt x="19433" y="20922"/>
                  <a:pt x="19700" y="17353"/>
                </a:cubicBezTo>
                <a:lnTo>
                  <a:pt x="19700" y="17353"/>
                </a:lnTo>
                <a:lnTo>
                  <a:pt x="19700" y="5765"/>
                </a:lnTo>
                <a:cubicBezTo>
                  <a:pt x="19433" y="2235"/>
                  <a:pt x="17783" y="314"/>
                  <a:pt x="14750" y="0"/>
                </a:cubicBezTo>
                <a:lnTo>
                  <a:pt x="14750" y="0"/>
                </a:lnTo>
                <a:lnTo>
                  <a:pt x="4900" y="0"/>
                </a:lnTo>
                <a:moveTo>
                  <a:pt x="36100" y="3882"/>
                </a:moveTo>
                <a:lnTo>
                  <a:pt x="36100" y="3882"/>
                </a:lnTo>
                <a:cubicBezTo>
                  <a:pt x="34167" y="3882"/>
                  <a:pt x="32600" y="4608"/>
                  <a:pt x="31400" y="6059"/>
                </a:cubicBezTo>
                <a:lnTo>
                  <a:pt x="31400" y="6059"/>
                </a:lnTo>
                <a:lnTo>
                  <a:pt x="31400" y="6059"/>
                </a:lnTo>
                <a:cubicBezTo>
                  <a:pt x="30167" y="7471"/>
                  <a:pt x="29550" y="9314"/>
                  <a:pt x="29550" y="11588"/>
                </a:cubicBezTo>
                <a:lnTo>
                  <a:pt x="29550" y="11588"/>
                </a:lnTo>
                <a:cubicBezTo>
                  <a:pt x="29550" y="13824"/>
                  <a:pt x="30167" y="15667"/>
                  <a:pt x="31400" y="17118"/>
                </a:cubicBezTo>
                <a:lnTo>
                  <a:pt x="31400" y="17118"/>
                </a:lnTo>
                <a:cubicBezTo>
                  <a:pt x="32600" y="18569"/>
                  <a:pt x="34167" y="19294"/>
                  <a:pt x="36100" y="19294"/>
                </a:cubicBezTo>
                <a:lnTo>
                  <a:pt x="36100" y="19294"/>
                </a:lnTo>
                <a:lnTo>
                  <a:pt x="95150" y="19294"/>
                </a:lnTo>
                <a:cubicBezTo>
                  <a:pt x="97083" y="19294"/>
                  <a:pt x="98650" y="18569"/>
                  <a:pt x="99850" y="17118"/>
                </a:cubicBezTo>
                <a:lnTo>
                  <a:pt x="99850" y="17118"/>
                </a:lnTo>
                <a:cubicBezTo>
                  <a:pt x="101083" y="15667"/>
                  <a:pt x="101700" y="13824"/>
                  <a:pt x="101700" y="11588"/>
                </a:cubicBezTo>
                <a:lnTo>
                  <a:pt x="101700" y="11588"/>
                </a:lnTo>
                <a:cubicBezTo>
                  <a:pt x="101700" y="9314"/>
                  <a:pt x="101083" y="7471"/>
                  <a:pt x="99850" y="6059"/>
                </a:cubicBezTo>
                <a:lnTo>
                  <a:pt x="99850" y="6059"/>
                </a:lnTo>
                <a:cubicBezTo>
                  <a:pt x="98650" y="4608"/>
                  <a:pt x="97083" y="3882"/>
                  <a:pt x="95150" y="3882"/>
                </a:cubicBezTo>
                <a:lnTo>
                  <a:pt x="95150" y="3882"/>
                </a:lnTo>
                <a:lnTo>
                  <a:pt x="36100" y="3882"/>
                </a:lnTo>
                <a:moveTo>
                  <a:pt x="36100" y="42471"/>
                </a:moveTo>
                <a:lnTo>
                  <a:pt x="36100" y="42471"/>
                </a:lnTo>
                <a:cubicBezTo>
                  <a:pt x="34167" y="42471"/>
                  <a:pt x="32600" y="43196"/>
                  <a:pt x="31400" y="44647"/>
                </a:cubicBezTo>
                <a:lnTo>
                  <a:pt x="31400" y="44647"/>
                </a:lnTo>
                <a:lnTo>
                  <a:pt x="31400" y="44647"/>
                </a:lnTo>
                <a:cubicBezTo>
                  <a:pt x="30167" y="46098"/>
                  <a:pt x="29550" y="47941"/>
                  <a:pt x="29550" y="50176"/>
                </a:cubicBezTo>
                <a:lnTo>
                  <a:pt x="29550" y="50176"/>
                </a:lnTo>
                <a:cubicBezTo>
                  <a:pt x="29550" y="52451"/>
                  <a:pt x="30167" y="54294"/>
                  <a:pt x="31400" y="55706"/>
                </a:cubicBezTo>
                <a:lnTo>
                  <a:pt x="31400" y="55706"/>
                </a:lnTo>
                <a:cubicBezTo>
                  <a:pt x="32600" y="57157"/>
                  <a:pt x="34167" y="57882"/>
                  <a:pt x="36100" y="57882"/>
                </a:cubicBezTo>
                <a:lnTo>
                  <a:pt x="36100" y="57882"/>
                </a:lnTo>
                <a:lnTo>
                  <a:pt x="95150" y="57882"/>
                </a:lnTo>
                <a:cubicBezTo>
                  <a:pt x="97083" y="57882"/>
                  <a:pt x="98650" y="57157"/>
                  <a:pt x="99850" y="55706"/>
                </a:cubicBezTo>
                <a:lnTo>
                  <a:pt x="99850" y="55706"/>
                </a:lnTo>
                <a:cubicBezTo>
                  <a:pt x="101083" y="54294"/>
                  <a:pt x="101700" y="52451"/>
                  <a:pt x="101700" y="50176"/>
                </a:cubicBezTo>
                <a:lnTo>
                  <a:pt x="101700" y="50176"/>
                </a:lnTo>
                <a:cubicBezTo>
                  <a:pt x="101700" y="47941"/>
                  <a:pt x="101083" y="46098"/>
                  <a:pt x="99850" y="44647"/>
                </a:cubicBezTo>
                <a:lnTo>
                  <a:pt x="99850" y="44647"/>
                </a:lnTo>
                <a:cubicBezTo>
                  <a:pt x="98650" y="43196"/>
                  <a:pt x="97083" y="42471"/>
                  <a:pt x="95150" y="42471"/>
                </a:cubicBezTo>
                <a:lnTo>
                  <a:pt x="95150" y="42471"/>
                </a:lnTo>
                <a:lnTo>
                  <a:pt x="36100" y="42471"/>
                </a:lnTo>
                <a:moveTo>
                  <a:pt x="36100" y="81059"/>
                </a:moveTo>
                <a:lnTo>
                  <a:pt x="36100" y="81059"/>
                </a:lnTo>
                <a:cubicBezTo>
                  <a:pt x="34167" y="81059"/>
                  <a:pt x="32600" y="81784"/>
                  <a:pt x="31400" y="83235"/>
                </a:cubicBezTo>
                <a:lnTo>
                  <a:pt x="31400" y="83235"/>
                </a:lnTo>
                <a:lnTo>
                  <a:pt x="31400" y="83235"/>
                </a:lnTo>
                <a:cubicBezTo>
                  <a:pt x="30167" y="84686"/>
                  <a:pt x="29550" y="86529"/>
                  <a:pt x="29550" y="88765"/>
                </a:cubicBezTo>
                <a:lnTo>
                  <a:pt x="29550" y="88765"/>
                </a:lnTo>
                <a:cubicBezTo>
                  <a:pt x="29550" y="91039"/>
                  <a:pt x="30167" y="92902"/>
                  <a:pt x="31400" y="94353"/>
                </a:cubicBezTo>
                <a:lnTo>
                  <a:pt x="31400" y="94353"/>
                </a:lnTo>
                <a:cubicBezTo>
                  <a:pt x="32600" y="95804"/>
                  <a:pt x="34167" y="96529"/>
                  <a:pt x="36100" y="96529"/>
                </a:cubicBezTo>
                <a:lnTo>
                  <a:pt x="36100" y="96529"/>
                </a:lnTo>
                <a:lnTo>
                  <a:pt x="95150" y="96529"/>
                </a:lnTo>
                <a:cubicBezTo>
                  <a:pt x="97083" y="96529"/>
                  <a:pt x="98650" y="95804"/>
                  <a:pt x="99850" y="94353"/>
                </a:cubicBezTo>
                <a:lnTo>
                  <a:pt x="99850" y="94353"/>
                </a:lnTo>
                <a:cubicBezTo>
                  <a:pt x="101083" y="92902"/>
                  <a:pt x="101700" y="91039"/>
                  <a:pt x="101700" y="88765"/>
                </a:cubicBezTo>
                <a:lnTo>
                  <a:pt x="101700" y="88765"/>
                </a:lnTo>
                <a:cubicBezTo>
                  <a:pt x="101700" y="86529"/>
                  <a:pt x="101083" y="84686"/>
                  <a:pt x="99850" y="83235"/>
                </a:cubicBezTo>
                <a:lnTo>
                  <a:pt x="99850" y="83235"/>
                </a:lnTo>
                <a:cubicBezTo>
                  <a:pt x="98650" y="81784"/>
                  <a:pt x="97083" y="81059"/>
                  <a:pt x="95150" y="81059"/>
                </a:cubicBezTo>
                <a:lnTo>
                  <a:pt x="95150" y="81059"/>
                </a:lnTo>
                <a:lnTo>
                  <a:pt x="36100" y="81059"/>
                </a:lnTo>
                <a:moveTo>
                  <a:pt x="0" y="44412"/>
                </a:moveTo>
                <a:lnTo>
                  <a:pt x="0" y="44412"/>
                </a:lnTo>
                <a:lnTo>
                  <a:pt x="0" y="56000"/>
                </a:lnTo>
                <a:cubicBezTo>
                  <a:pt x="267" y="59529"/>
                  <a:pt x="1900" y="61451"/>
                  <a:pt x="4900" y="61765"/>
                </a:cubicBezTo>
                <a:lnTo>
                  <a:pt x="4900" y="61765"/>
                </a:lnTo>
                <a:lnTo>
                  <a:pt x="14750" y="61765"/>
                </a:lnTo>
                <a:cubicBezTo>
                  <a:pt x="17783" y="61451"/>
                  <a:pt x="19433" y="59529"/>
                  <a:pt x="19700" y="56000"/>
                </a:cubicBezTo>
                <a:lnTo>
                  <a:pt x="19700" y="56000"/>
                </a:lnTo>
                <a:lnTo>
                  <a:pt x="19700" y="44412"/>
                </a:lnTo>
                <a:cubicBezTo>
                  <a:pt x="19433" y="40843"/>
                  <a:pt x="17783" y="38902"/>
                  <a:pt x="14750" y="38588"/>
                </a:cubicBezTo>
                <a:lnTo>
                  <a:pt x="14750" y="38588"/>
                </a:lnTo>
                <a:lnTo>
                  <a:pt x="4900" y="38588"/>
                </a:lnTo>
                <a:cubicBezTo>
                  <a:pt x="1900" y="38902"/>
                  <a:pt x="267" y="40843"/>
                  <a:pt x="0" y="44412"/>
                </a:cubicBezTo>
                <a:lnTo>
                  <a:pt x="0" y="44412"/>
                </a:lnTo>
                <a:moveTo>
                  <a:pt x="4900" y="77235"/>
                </a:moveTo>
                <a:lnTo>
                  <a:pt x="4900" y="77235"/>
                </a:lnTo>
                <a:cubicBezTo>
                  <a:pt x="1900" y="77549"/>
                  <a:pt x="267" y="79471"/>
                  <a:pt x="0" y="83000"/>
                </a:cubicBezTo>
                <a:lnTo>
                  <a:pt x="0" y="83000"/>
                </a:lnTo>
                <a:lnTo>
                  <a:pt x="0" y="94588"/>
                </a:lnTo>
                <a:cubicBezTo>
                  <a:pt x="267" y="98118"/>
                  <a:pt x="1900" y="100039"/>
                  <a:pt x="4900" y="100353"/>
                </a:cubicBezTo>
                <a:lnTo>
                  <a:pt x="4900" y="100353"/>
                </a:lnTo>
                <a:lnTo>
                  <a:pt x="14750" y="100353"/>
                </a:lnTo>
                <a:cubicBezTo>
                  <a:pt x="17783" y="100039"/>
                  <a:pt x="19433" y="98118"/>
                  <a:pt x="19700" y="94588"/>
                </a:cubicBezTo>
                <a:lnTo>
                  <a:pt x="19700" y="94588"/>
                </a:lnTo>
                <a:lnTo>
                  <a:pt x="19700" y="83000"/>
                </a:lnTo>
                <a:cubicBezTo>
                  <a:pt x="19433" y="79471"/>
                  <a:pt x="17783" y="77549"/>
                  <a:pt x="14750" y="77235"/>
                </a:cubicBezTo>
                <a:lnTo>
                  <a:pt x="14750" y="77235"/>
                </a:lnTo>
                <a:lnTo>
                  <a:pt x="4900" y="77235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488837130-8"/>
          <p:cNvSpPr/>
          <p:nvPr/>
        </p:nvSpPr>
        <p:spPr>
          <a:xfrm>
            <a:off x="7970639" y="85725"/>
            <a:ext cx="773311" cy="16430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488837540-13"/>
          <p:cNvSpPr/>
          <p:nvPr/>
        </p:nvSpPr>
        <p:spPr>
          <a:xfrm>
            <a:off x="8075321" y="121439"/>
            <a:ext cx="103175" cy="100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4545" y="3364"/>
                </a:moveTo>
                <a:lnTo>
                  <a:pt x="54545" y="3364"/>
                </a:lnTo>
                <a:cubicBezTo>
                  <a:pt x="53455" y="1242"/>
                  <a:pt x="51667" y="121"/>
                  <a:pt x="49182" y="0"/>
                </a:cubicBezTo>
                <a:lnTo>
                  <a:pt x="49182" y="0"/>
                </a:lnTo>
                <a:cubicBezTo>
                  <a:pt x="46818" y="121"/>
                  <a:pt x="45030" y="1242"/>
                  <a:pt x="43818" y="3364"/>
                </a:cubicBezTo>
                <a:lnTo>
                  <a:pt x="43818" y="3364"/>
                </a:lnTo>
                <a:lnTo>
                  <a:pt x="31818" y="28000"/>
                </a:lnTo>
                <a:lnTo>
                  <a:pt x="5000" y="32091"/>
                </a:lnTo>
                <a:cubicBezTo>
                  <a:pt x="2636" y="32455"/>
                  <a:pt x="1091" y="33758"/>
                  <a:pt x="364" y="36000"/>
                </a:cubicBezTo>
                <a:lnTo>
                  <a:pt x="364" y="36000"/>
                </a:lnTo>
                <a:cubicBezTo>
                  <a:pt x="-424" y="38364"/>
                  <a:pt x="61" y="40394"/>
                  <a:pt x="1818" y="42091"/>
                </a:cubicBezTo>
                <a:lnTo>
                  <a:pt x="1818" y="42091"/>
                </a:lnTo>
                <a:lnTo>
                  <a:pt x="21182" y="61364"/>
                </a:lnTo>
                <a:lnTo>
                  <a:pt x="16545" y="88545"/>
                </a:lnTo>
                <a:cubicBezTo>
                  <a:pt x="16303" y="90909"/>
                  <a:pt x="17121" y="92848"/>
                  <a:pt x="19000" y="94364"/>
                </a:cubicBezTo>
                <a:lnTo>
                  <a:pt x="19000" y="94364"/>
                </a:lnTo>
                <a:cubicBezTo>
                  <a:pt x="21000" y="95697"/>
                  <a:pt x="23091" y="95818"/>
                  <a:pt x="25273" y="94727"/>
                </a:cubicBezTo>
                <a:lnTo>
                  <a:pt x="25273" y="94727"/>
                </a:lnTo>
                <a:lnTo>
                  <a:pt x="49182" y="82000"/>
                </a:lnTo>
                <a:lnTo>
                  <a:pt x="73273" y="94727"/>
                </a:lnTo>
                <a:cubicBezTo>
                  <a:pt x="75333" y="95818"/>
                  <a:pt x="77364" y="95697"/>
                  <a:pt x="79364" y="94364"/>
                </a:cubicBezTo>
                <a:lnTo>
                  <a:pt x="79364" y="94364"/>
                </a:lnTo>
                <a:cubicBezTo>
                  <a:pt x="81364" y="92848"/>
                  <a:pt x="82182" y="90909"/>
                  <a:pt x="81818" y="88545"/>
                </a:cubicBezTo>
                <a:lnTo>
                  <a:pt x="81818" y="88545"/>
                </a:lnTo>
                <a:lnTo>
                  <a:pt x="77364" y="61364"/>
                </a:lnTo>
                <a:lnTo>
                  <a:pt x="96727" y="42091"/>
                </a:lnTo>
                <a:cubicBezTo>
                  <a:pt x="98364" y="40394"/>
                  <a:pt x="98848" y="38364"/>
                  <a:pt x="98182" y="36000"/>
                </a:cubicBezTo>
                <a:lnTo>
                  <a:pt x="98182" y="36000"/>
                </a:lnTo>
                <a:cubicBezTo>
                  <a:pt x="97333" y="33758"/>
                  <a:pt x="95727" y="32455"/>
                  <a:pt x="93364" y="32091"/>
                </a:cubicBezTo>
                <a:lnTo>
                  <a:pt x="93364" y="32091"/>
                </a:lnTo>
                <a:lnTo>
                  <a:pt x="66545" y="28000"/>
                </a:lnTo>
                <a:lnTo>
                  <a:pt x="54545" y="3364"/>
                </a:lnTo>
              </a:path>
            </a:pathLst>
          </a:custGeom>
          <a:solidFill>
            <a:srgbClr val="1A233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488837118-3"/>
          <p:cNvSpPr/>
          <p:nvPr/>
        </p:nvSpPr>
        <p:spPr>
          <a:xfrm>
            <a:off x="0" y="1028700"/>
            <a:ext cx="28575" cy="34290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C9A84C">
              <a:alpha val="3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488837141-11"/>
          <p:cNvSpPr/>
          <p:nvPr/>
        </p:nvSpPr>
        <p:spPr>
          <a:xfrm>
            <a:off x="400050" y="1566825"/>
            <a:ext cx="4029075" cy="641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64" y="0"/>
                </a:moveTo>
                <a:lnTo>
                  <a:pt x="98936" y="0"/>
                </a:lnTo>
                <a:lnTo>
                  <a:pt x="99040" y="30"/>
                </a:lnTo>
                <a:lnTo>
                  <a:pt x="99144" y="134"/>
                </a:lnTo>
                <a:lnTo>
                  <a:pt x="99246" y="284"/>
                </a:lnTo>
                <a:lnTo>
                  <a:pt x="99343" y="507"/>
                </a:lnTo>
                <a:lnTo>
                  <a:pt x="99437" y="791"/>
                </a:lnTo>
                <a:lnTo>
                  <a:pt x="99527" y="1134"/>
                </a:lnTo>
                <a:lnTo>
                  <a:pt x="99610" y="1522"/>
                </a:lnTo>
                <a:lnTo>
                  <a:pt x="99688" y="1970"/>
                </a:lnTo>
                <a:lnTo>
                  <a:pt x="99759" y="2463"/>
                </a:lnTo>
                <a:lnTo>
                  <a:pt x="99820" y="2985"/>
                </a:lnTo>
                <a:lnTo>
                  <a:pt x="99875" y="3552"/>
                </a:lnTo>
                <a:lnTo>
                  <a:pt x="99920" y="4149"/>
                </a:lnTo>
                <a:lnTo>
                  <a:pt x="99955" y="4761"/>
                </a:lnTo>
                <a:lnTo>
                  <a:pt x="99979" y="5403"/>
                </a:lnTo>
                <a:lnTo>
                  <a:pt x="99995" y="6060"/>
                </a:lnTo>
                <a:lnTo>
                  <a:pt x="100000" y="6716"/>
                </a:lnTo>
                <a:lnTo>
                  <a:pt x="100000" y="93284"/>
                </a:lnTo>
                <a:lnTo>
                  <a:pt x="99995" y="93940"/>
                </a:lnTo>
                <a:lnTo>
                  <a:pt x="99979" y="94597"/>
                </a:lnTo>
                <a:lnTo>
                  <a:pt x="99955" y="95239"/>
                </a:lnTo>
                <a:lnTo>
                  <a:pt x="99920" y="95851"/>
                </a:lnTo>
                <a:lnTo>
                  <a:pt x="99875" y="96448"/>
                </a:lnTo>
                <a:lnTo>
                  <a:pt x="99820" y="97015"/>
                </a:lnTo>
                <a:lnTo>
                  <a:pt x="99759" y="97537"/>
                </a:lnTo>
                <a:lnTo>
                  <a:pt x="99688" y="98030"/>
                </a:lnTo>
                <a:lnTo>
                  <a:pt x="99610" y="98478"/>
                </a:lnTo>
                <a:lnTo>
                  <a:pt x="99527" y="98866"/>
                </a:lnTo>
                <a:lnTo>
                  <a:pt x="99437" y="99209"/>
                </a:lnTo>
                <a:lnTo>
                  <a:pt x="99343" y="99493"/>
                </a:lnTo>
                <a:lnTo>
                  <a:pt x="99246" y="99716"/>
                </a:lnTo>
                <a:lnTo>
                  <a:pt x="99144" y="99866"/>
                </a:lnTo>
                <a:lnTo>
                  <a:pt x="99040" y="99970"/>
                </a:lnTo>
                <a:lnTo>
                  <a:pt x="98936" y="100000"/>
                </a:lnTo>
                <a:lnTo>
                  <a:pt x="1064" y="100000"/>
                </a:lnTo>
                <a:lnTo>
                  <a:pt x="960" y="99970"/>
                </a:lnTo>
                <a:lnTo>
                  <a:pt x="856" y="99866"/>
                </a:lnTo>
                <a:lnTo>
                  <a:pt x="754" y="99716"/>
                </a:lnTo>
                <a:lnTo>
                  <a:pt x="657" y="99493"/>
                </a:lnTo>
                <a:lnTo>
                  <a:pt x="563" y="99209"/>
                </a:lnTo>
                <a:lnTo>
                  <a:pt x="473" y="98866"/>
                </a:lnTo>
                <a:lnTo>
                  <a:pt x="390" y="98478"/>
                </a:lnTo>
                <a:lnTo>
                  <a:pt x="312" y="98030"/>
                </a:lnTo>
                <a:lnTo>
                  <a:pt x="241" y="97537"/>
                </a:lnTo>
                <a:lnTo>
                  <a:pt x="180" y="97015"/>
                </a:lnTo>
                <a:lnTo>
                  <a:pt x="125" y="96448"/>
                </a:lnTo>
                <a:lnTo>
                  <a:pt x="80" y="95851"/>
                </a:lnTo>
                <a:lnTo>
                  <a:pt x="45" y="95239"/>
                </a:lnTo>
                <a:lnTo>
                  <a:pt x="21" y="94597"/>
                </a:lnTo>
                <a:lnTo>
                  <a:pt x="5" y="93940"/>
                </a:lnTo>
                <a:lnTo>
                  <a:pt x="0" y="93284"/>
                </a:lnTo>
                <a:lnTo>
                  <a:pt x="0" y="6716"/>
                </a:lnTo>
                <a:lnTo>
                  <a:pt x="5" y="6060"/>
                </a:lnTo>
                <a:lnTo>
                  <a:pt x="21" y="5403"/>
                </a:lnTo>
                <a:lnTo>
                  <a:pt x="45" y="4761"/>
                </a:lnTo>
                <a:lnTo>
                  <a:pt x="80" y="4149"/>
                </a:lnTo>
                <a:lnTo>
                  <a:pt x="125" y="3552"/>
                </a:lnTo>
                <a:lnTo>
                  <a:pt x="180" y="2985"/>
                </a:lnTo>
                <a:lnTo>
                  <a:pt x="241" y="2463"/>
                </a:lnTo>
                <a:lnTo>
                  <a:pt x="312" y="1970"/>
                </a:lnTo>
                <a:lnTo>
                  <a:pt x="390" y="1522"/>
                </a:lnTo>
                <a:lnTo>
                  <a:pt x="473" y="1134"/>
                </a:lnTo>
                <a:lnTo>
                  <a:pt x="563" y="791"/>
                </a:lnTo>
                <a:lnTo>
                  <a:pt x="657" y="507"/>
                </a:lnTo>
                <a:lnTo>
                  <a:pt x="754" y="284"/>
                </a:lnTo>
                <a:lnTo>
                  <a:pt x="856" y="134"/>
                </a:lnTo>
                <a:lnTo>
                  <a:pt x="960" y="30"/>
                </a:lnTo>
                <a:lnTo>
                  <a:pt x="1064" y="0"/>
                </a:lnTo>
                <a:close/>
              </a:path>
            </a:pathLst>
          </a:cu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488837154-18"/>
          <p:cNvSpPr/>
          <p:nvPr/>
        </p:nvSpPr>
        <p:spPr>
          <a:xfrm>
            <a:off x="550069" y="1702557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" y="0"/>
                </a:moveTo>
                <a:lnTo>
                  <a:pt x="90000" y="0"/>
                </a:lnTo>
                <a:lnTo>
                  <a:pt x="90967" y="33"/>
                </a:lnTo>
                <a:lnTo>
                  <a:pt x="91967" y="200"/>
                </a:lnTo>
                <a:lnTo>
                  <a:pt x="92900" y="433"/>
                </a:lnTo>
                <a:lnTo>
                  <a:pt x="93833" y="767"/>
                </a:lnTo>
                <a:lnTo>
                  <a:pt x="94700" y="1167"/>
                </a:lnTo>
                <a:lnTo>
                  <a:pt x="95567" y="1700"/>
                </a:lnTo>
                <a:lnTo>
                  <a:pt x="96333" y="2267"/>
                </a:lnTo>
                <a:lnTo>
                  <a:pt x="97067" y="2933"/>
                </a:lnTo>
                <a:lnTo>
                  <a:pt x="97733" y="3667"/>
                </a:lnTo>
                <a:lnTo>
                  <a:pt x="98300" y="4433"/>
                </a:lnTo>
                <a:lnTo>
                  <a:pt x="98833" y="5300"/>
                </a:lnTo>
                <a:lnTo>
                  <a:pt x="99233" y="6167"/>
                </a:lnTo>
                <a:lnTo>
                  <a:pt x="99567" y="7100"/>
                </a:lnTo>
                <a:lnTo>
                  <a:pt x="99800" y="8033"/>
                </a:lnTo>
                <a:lnTo>
                  <a:pt x="99967" y="9033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67" y="90967"/>
                </a:lnTo>
                <a:lnTo>
                  <a:pt x="99800" y="91967"/>
                </a:lnTo>
                <a:lnTo>
                  <a:pt x="99567" y="92900"/>
                </a:lnTo>
                <a:lnTo>
                  <a:pt x="99233" y="93833"/>
                </a:lnTo>
                <a:lnTo>
                  <a:pt x="98833" y="94700"/>
                </a:lnTo>
                <a:lnTo>
                  <a:pt x="98300" y="95567"/>
                </a:lnTo>
                <a:lnTo>
                  <a:pt x="97733" y="96333"/>
                </a:lnTo>
                <a:lnTo>
                  <a:pt x="97067" y="97067"/>
                </a:lnTo>
                <a:lnTo>
                  <a:pt x="96333" y="97733"/>
                </a:lnTo>
                <a:lnTo>
                  <a:pt x="95567" y="98300"/>
                </a:lnTo>
                <a:lnTo>
                  <a:pt x="94700" y="98833"/>
                </a:lnTo>
                <a:lnTo>
                  <a:pt x="93833" y="99233"/>
                </a:lnTo>
                <a:lnTo>
                  <a:pt x="92900" y="99567"/>
                </a:lnTo>
                <a:lnTo>
                  <a:pt x="91967" y="99800"/>
                </a:lnTo>
                <a:lnTo>
                  <a:pt x="90967" y="99967"/>
                </a:lnTo>
                <a:lnTo>
                  <a:pt x="90000" y="100000"/>
                </a:lnTo>
                <a:lnTo>
                  <a:pt x="10000" y="100000"/>
                </a:lnTo>
                <a:lnTo>
                  <a:pt x="9033" y="99967"/>
                </a:lnTo>
                <a:lnTo>
                  <a:pt x="8033" y="99800"/>
                </a:lnTo>
                <a:lnTo>
                  <a:pt x="7100" y="99567"/>
                </a:lnTo>
                <a:lnTo>
                  <a:pt x="6167" y="99233"/>
                </a:lnTo>
                <a:lnTo>
                  <a:pt x="5300" y="98833"/>
                </a:lnTo>
                <a:lnTo>
                  <a:pt x="4433" y="98300"/>
                </a:lnTo>
                <a:lnTo>
                  <a:pt x="3667" y="97733"/>
                </a:lnTo>
                <a:lnTo>
                  <a:pt x="2933" y="97067"/>
                </a:lnTo>
                <a:lnTo>
                  <a:pt x="2267" y="96333"/>
                </a:lnTo>
                <a:lnTo>
                  <a:pt x="1700" y="95567"/>
                </a:lnTo>
                <a:lnTo>
                  <a:pt x="1167" y="94700"/>
                </a:lnTo>
                <a:lnTo>
                  <a:pt x="767" y="93833"/>
                </a:lnTo>
                <a:lnTo>
                  <a:pt x="433" y="92900"/>
                </a:lnTo>
                <a:lnTo>
                  <a:pt x="200" y="91967"/>
                </a:lnTo>
                <a:lnTo>
                  <a:pt x="33" y="90967"/>
                </a:lnTo>
                <a:lnTo>
                  <a:pt x="0" y="90000"/>
                </a:lnTo>
                <a:lnTo>
                  <a:pt x="0" y="10000"/>
                </a:lnTo>
                <a:lnTo>
                  <a:pt x="33" y="9033"/>
                </a:lnTo>
                <a:lnTo>
                  <a:pt x="200" y="8033"/>
                </a:lnTo>
                <a:lnTo>
                  <a:pt x="433" y="7100"/>
                </a:lnTo>
                <a:lnTo>
                  <a:pt x="767" y="6167"/>
                </a:lnTo>
                <a:lnTo>
                  <a:pt x="1167" y="5300"/>
                </a:lnTo>
                <a:lnTo>
                  <a:pt x="1700" y="4433"/>
                </a:lnTo>
                <a:lnTo>
                  <a:pt x="2267" y="3667"/>
                </a:lnTo>
                <a:lnTo>
                  <a:pt x="2933" y="2933"/>
                </a:lnTo>
                <a:lnTo>
                  <a:pt x="3667" y="2267"/>
                </a:lnTo>
                <a:lnTo>
                  <a:pt x="4433" y="1700"/>
                </a:lnTo>
                <a:lnTo>
                  <a:pt x="5300" y="1167"/>
                </a:lnTo>
                <a:lnTo>
                  <a:pt x="6167" y="767"/>
                </a:lnTo>
                <a:lnTo>
                  <a:pt x="7100" y="433"/>
                </a:lnTo>
                <a:lnTo>
                  <a:pt x="8033" y="200"/>
                </a:lnTo>
                <a:lnTo>
                  <a:pt x="9033" y="33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488837142-12"/>
          <p:cNvSpPr/>
          <p:nvPr/>
        </p:nvSpPr>
        <p:spPr>
          <a:xfrm>
            <a:off x="4714875" y="1566825"/>
            <a:ext cx="4029075" cy="641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64" y="0"/>
                </a:moveTo>
                <a:lnTo>
                  <a:pt x="98936" y="0"/>
                </a:lnTo>
                <a:lnTo>
                  <a:pt x="99040" y="30"/>
                </a:lnTo>
                <a:lnTo>
                  <a:pt x="99144" y="134"/>
                </a:lnTo>
                <a:lnTo>
                  <a:pt x="99246" y="284"/>
                </a:lnTo>
                <a:lnTo>
                  <a:pt x="99343" y="507"/>
                </a:lnTo>
                <a:lnTo>
                  <a:pt x="99437" y="791"/>
                </a:lnTo>
                <a:lnTo>
                  <a:pt x="99527" y="1134"/>
                </a:lnTo>
                <a:lnTo>
                  <a:pt x="99610" y="1522"/>
                </a:lnTo>
                <a:lnTo>
                  <a:pt x="99688" y="1970"/>
                </a:lnTo>
                <a:lnTo>
                  <a:pt x="99759" y="2463"/>
                </a:lnTo>
                <a:lnTo>
                  <a:pt x="99820" y="2985"/>
                </a:lnTo>
                <a:lnTo>
                  <a:pt x="99875" y="3552"/>
                </a:lnTo>
                <a:lnTo>
                  <a:pt x="99920" y="4149"/>
                </a:lnTo>
                <a:lnTo>
                  <a:pt x="99955" y="4761"/>
                </a:lnTo>
                <a:lnTo>
                  <a:pt x="99979" y="5403"/>
                </a:lnTo>
                <a:lnTo>
                  <a:pt x="99995" y="6060"/>
                </a:lnTo>
                <a:lnTo>
                  <a:pt x="100000" y="6716"/>
                </a:lnTo>
                <a:lnTo>
                  <a:pt x="100000" y="93284"/>
                </a:lnTo>
                <a:lnTo>
                  <a:pt x="99995" y="93940"/>
                </a:lnTo>
                <a:lnTo>
                  <a:pt x="99979" y="94597"/>
                </a:lnTo>
                <a:lnTo>
                  <a:pt x="99955" y="95239"/>
                </a:lnTo>
                <a:lnTo>
                  <a:pt x="99920" y="95851"/>
                </a:lnTo>
                <a:lnTo>
                  <a:pt x="99875" y="96448"/>
                </a:lnTo>
                <a:lnTo>
                  <a:pt x="99820" y="97015"/>
                </a:lnTo>
                <a:lnTo>
                  <a:pt x="99759" y="97537"/>
                </a:lnTo>
                <a:lnTo>
                  <a:pt x="99688" y="98030"/>
                </a:lnTo>
                <a:lnTo>
                  <a:pt x="99610" y="98478"/>
                </a:lnTo>
                <a:lnTo>
                  <a:pt x="99527" y="98866"/>
                </a:lnTo>
                <a:lnTo>
                  <a:pt x="99437" y="99209"/>
                </a:lnTo>
                <a:lnTo>
                  <a:pt x="99343" y="99493"/>
                </a:lnTo>
                <a:lnTo>
                  <a:pt x="99246" y="99716"/>
                </a:lnTo>
                <a:lnTo>
                  <a:pt x="99144" y="99866"/>
                </a:lnTo>
                <a:lnTo>
                  <a:pt x="99040" y="99970"/>
                </a:lnTo>
                <a:lnTo>
                  <a:pt x="98936" y="100000"/>
                </a:lnTo>
                <a:lnTo>
                  <a:pt x="1064" y="100000"/>
                </a:lnTo>
                <a:lnTo>
                  <a:pt x="960" y="99970"/>
                </a:lnTo>
                <a:lnTo>
                  <a:pt x="856" y="99866"/>
                </a:lnTo>
                <a:lnTo>
                  <a:pt x="754" y="99716"/>
                </a:lnTo>
                <a:lnTo>
                  <a:pt x="657" y="99493"/>
                </a:lnTo>
                <a:lnTo>
                  <a:pt x="563" y="99209"/>
                </a:lnTo>
                <a:lnTo>
                  <a:pt x="473" y="98866"/>
                </a:lnTo>
                <a:lnTo>
                  <a:pt x="390" y="98478"/>
                </a:lnTo>
                <a:lnTo>
                  <a:pt x="312" y="98030"/>
                </a:lnTo>
                <a:lnTo>
                  <a:pt x="241" y="97537"/>
                </a:lnTo>
                <a:lnTo>
                  <a:pt x="180" y="97015"/>
                </a:lnTo>
                <a:lnTo>
                  <a:pt x="125" y="96448"/>
                </a:lnTo>
                <a:lnTo>
                  <a:pt x="80" y="95851"/>
                </a:lnTo>
                <a:lnTo>
                  <a:pt x="45" y="95239"/>
                </a:lnTo>
                <a:lnTo>
                  <a:pt x="21" y="94597"/>
                </a:lnTo>
                <a:lnTo>
                  <a:pt x="5" y="93940"/>
                </a:lnTo>
                <a:lnTo>
                  <a:pt x="0" y="93284"/>
                </a:lnTo>
                <a:lnTo>
                  <a:pt x="0" y="6716"/>
                </a:lnTo>
                <a:lnTo>
                  <a:pt x="5" y="6060"/>
                </a:lnTo>
                <a:lnTo>
                  <a:pt x="21" y="5403"/>
                </a:lnTo>
                <a:lnTo>
                  <a:pt x="45" y="4761"/>
                </a:lnTo>
                <a:lnTo>
                  <a:pt x="80" y="4149"/>
                </a:lnTo>
                <a:lnTo>
                  <a:pt x="125" y="3552"/>
                </a:lnTo>
                <a:lnTo>
                  <a:pt x="180" y="2985"/>
                </a:lnTo>
                <a:lnTo>
                  <a:pt x="241" y="2463"/>
                </a:lnTo>
                <a:lnTo>
                  <a:pt x="312" y="1970"/>
                </a:lnTo>
                <a:lnTo>
                  <a:pt x="390" y="1522"/>
                </a:lnTo>
                <a:lnTo>
                  <a:pt x="473" y="1134"/>
                </a:lnTo>
                <a:lnTo>
                  <a:pt x="563" y="791"/>
                </a:lnTo>
                <a:lnTo>
                  <a:pt x="657" y="507"/>
                </a:lnTo>
                <a:lnTo>
                  <a:pt x="754" y="284"/>
                </a:lnTo>
                <a:lnTo>
                  <a:pt x="856" y="134"/>
                </a:lnTo>
                <a:lnTo>
                  <a:pt x="960" y="30"/>
                </a:lnTo>
                <a:lnTo>
                  <a:pt x="1064" y="0"/>
                </a:lnTo>
                <a:close/>
              </a:path>
            </a:pathLst>
          </a:cu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488837156-20"/>
          <p:cNvSpPr/>
          <p:nvPr/>
        </p:nvSpPr>
        <p:spPr>
          <a:xfrm>
            <a:off x="4864894" y="1702557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" y="0"/>
                </a:moveTo>
                <a:lnTo>
                  <a:pt x="90000" y="0"/>
                </a:lnTo>
                <a:lnTo>
                  <a:pt x="90967" y="33"/>
                </a:lnTo>
                <a:lnTo>
                  <a:pt x="91967" y="200"/>
                </a:lnTo>
                <a:lnTo>
                  <a:pt x="92900" y="433"/>
                </a:lnTo>
                <a:lnTo>
                  <a:pt x="93833" y="767"/>
                </a:lnTo>
                <a:lnTo>
                  <a:pt x="94700" y="1167"/>
                </a:lnTo>
                <a:lnTo>
                  <a:pt x="95567" y="1700"/>
                </a:lnTo>
                <a:lnTo>
                  <a:pt x="96333" y="2267"/>
                </a:lnTo>
                <a:lnTo>
                  <a:pt x="97067" y="2933"/>
                </a:lnTo>
                <a:lnTo>
                  <a:pt x="97733" y="3667"/>
                </a:lnTo>
                <a:lnTo>
                  <a:pt x="98300" y="4433"/>
                </a:lnTo>
                <a:lnTo>
                  <a:pt x="98833" y="5300"/>
                </a:lnTo>
                <a:lnTo>
                  <a:pt x="99233" y="6167"/>
                </a:lnTo>
                <a:lnTo>
                  <a:pt x="99567" y="7100"/>
                </a:lnTo>
                <a:lnTo>
                  <a:pt x="99800" y="8033"/>
                </a:lnTo>
                <a:lnTo>
                  <a:pt x="99967" y="9033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67" y="90967"/>
                </a:lnTo>
                <a:lnTo>
                  <a:pt x="99800" y="91967"/>
                </a:lnTo>
                <a:lnTo>
                  <a:pt x="99567" y="92900"/>
                </a:lnTo>
                <a:lnTo>
                  <a:pt x="99233" y="93833"/>
                </a:lnTo>
                <a:lnTo>
                  <a:pt x="98833" y="94700"/>
                </a:lnTo>
                <a:lnTo>
                  <a:pt x="98300" y="95567"/>
                </a:lnTo>
                <a:lnTo>
                  <a:pt x="97733" y="96333"/>
                </a:lnTo>
                <a:lnTo>
                  <a:pt x="97067" y="97067"/>
                </a:lnTo>
                <a:lnTo>
                  <a:pt x="96333" y="97733"/>
                </a:lnTo>
                <a:lnTo>
                  <a:pt x="95567" y="98300"/>
                </a:lnTo>
                <a:lnTo>
                  <a:pt x="94700" y="98833"/>
                </a:lnTo>
                <a:lnTo>
                  <a:pt x="93833" y="99233"/>
                </a:lnTo>
                <a:lnTo>
                  <a:pt x="92900" y="99567"/>
                </a:lnTo>
                <a:lnTo>
                  <a:pt x="91967" y="99800"/>
                </a:lnTo>
                <a:lnTo>
                  <a:pt x="90967" y="99967"/>
                </a:lnTo>
                <a:lnTo>
                  <a:pt x="90000" y="100000"/>
                </a:lnTo>
                <a:lnTo>
                  <a:pt x="10000" y="100000"/>
                </a:lnTo>
                <a:lnTo>
                  <a:pt x="9033" y="99967"/>
                </a:lnTo>
                <a:lnTo>
                  <a:pt x="8033" y="99800"/>
                </a:lnTo>
                <a:lnTo>
                  <a:pt x="7100" y="99567"/>
                </a:lnTo>
                <a:lnTo>
                  <a:pt x="6167" y="99233"/>
                </a:lnTo>
                <a:lnTo>
                  <a:pt x="5300" y="98833"/>
                </a:lnTo>
                <a:lnTo>
                  <a:pt x="4433" y="98300"/>
                </a:lnTo>
                <a:lnTo>
                  <a:pt x="3667" y="97733"/>
                </a:lnTo>
                <a:lnTo>
                  <a:pt x="2933" y="97067"/>
                </a:lnTo>
                <a:lnTo>
                  <a:pt x="2267" y="96333"/>
                </a:lnTo>
                <a:lnTo>
                  <a:pt x="1700" y="95567"/>
                </a:lnTo>
                <a:lnTo>
                  <a:pt x="1167" y="94700"/>
                </a:lnTo>
                <a:lnTo>
                  <a:pt x="767" y="93833"/>
                </a:lnTo>
                <a:lnTo>
                  <a:pt x="433" y="92900"/>
                </a:lnTo>
                <a:lnTo>
                  <a:pt x="200" y="91967"/>
                </a:lnTo>
                <a:lnTo>
                  <a:pt x="33" y="90967"/>
                </a:lnTo>
                <a:lnTo>
                  <a:pt x="0" y="90000"/>
                </a:lnTo>
                <a:lnTo>
                  <a:pt x="0" y="10000"/>
                </a:lnTo>
                <a:lnTo>
                  <a:pt x="33" y="9033"/>
                </a:lnTo>
                <a:lnTo>
                  <a:pt x="200" y="8033"/>
                </a:lnTo>
                <a:lnTo>
                  <a:pt x="433" y="7100"/>
                </a:lnTo>
                <a:lnTo>
                  <a:pt x="767" y="6167"/>
                </a:lnTo>
                <a:lnTo>
                  <a:pt x="1167" y="5300"/>
                </a:lnTo>
                <a:lnTo>
                  <a:pt x="1700" y="4433"/>
                </a:lnTo>
                <a:lnTo>
                  <a:pt x="2267" y="3667"/>
                </a:lnTo>
                <a:lnTo>
                  <a:pt x="2933" y="2933"/>
                </a:lnTo>
                <a:lnTo>
                  <a:pt x="3667" y="2267"/>
                </a:lnTo>
                <a:lnTo>
                  <a:pt x="4433" y="1700"/>
                </a:lnTo>
                <a:lnTo>
                  <a:pt x="5300" y="1167"/>
                </a:lnTo>
                <a:lnTo>
                  <a:pt x="6167" y="767"/>
                </a:lnTo>
                <a:lnTo>
                  <a:pt x="7100" y="433"/>
                </a:lnTo>
                <a:lnTo>
                  <a:pt x="8033" y="200"/>
                </a:lnTo>
                <a:lnTo>
                  <a:pt x="9033" y="33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488837144-13"/>
          <p:cNvSpPr/>
          <p:nvPr/>
        </p:nvSpPr>
        <p:spPr>
          <a:xfrm>
            <a:off x="400050" y="2351075"/>
            <a:ext cx="4029075" cy="641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64" y="0"/>
                </a:moveTo>
                <a:lnTo>
                  <a:pt x="98936" y="0"/>
                </a:lnTo>
                <a:lnTo>
                  <a:pt x="99040" y="30"/>
                </a:lnTo>
                <a:lnTo>
                  <a:pt x="99144" y="134"/>
                </a:lnTo>
                <a:lnTo>
                  <a:pt x="99246" y="284"/>
                </a:lnTo>
                <a:lnTo>
                  <a:pt x="99343" y="507"/>
                </a:lnTo>
                <a:lnTo>
                  <a:pt x="99437" y="791"/>
                </a:lnTo>
                <a:lnTo>
                  <a:pt x="99527" y="1134"/>
                </a:lnTo>
                <a:lnTo>
                  <a:pt x="99610" y="1522"/>
                </a:lnTo>
                <a:lnTo>
                  <a:pt x="99688" y="1970"/>
                </a:lnTo>
                <a:lnTo>
                  <a:pt x="99759" y="2463"/>
                </a:lnTo>
                <a:lnTo>
                  <a:pt x="99820" y="2985"/>
                </a:lnTo>
                <a:lnTo>
                  <a:pt x="99875" y="3552"/>
                </a:lnTo>
                <a:lnTo>
                  <a:pt x="99920" y="4149"/>
                </a:lnTo>
                <a:lnTo>
                  <a:pt x="99955" y="4761"/>
                </a:lnTo>
                <a:lnTo>
                  <a:pt x="99979" y="5403"/>
                </a:lnTo>
                <a:lnTo>
                  <a:pt x="99995" y="6060"/>
                </a:lnTo>
                <a:lnTo>
                  <a:pt x="100000" y="6716"/>
                </a:lnTo>
                <a:lnTo>
                  <a:pt x="100000" y="93284"/>
                </a:lnTo>
                <a:lnTo>
                  <a:pt x="99995" y="93940"/>
                </a:lnTo>
                <a:lnTo>
                  <a:pt x="99979" y="94597"/>
                </a:lnTo>
                <a:lnTo>
                  <a:pt x="99955" y="95239"/>
                </a:lnTo>
                <a:lnTo>
                  <a:pt x="99920" y="95851"/>
                </a:lnTo>
                <a:lnTo>
                  <a:pt x="99875" y="96448"/>
                </a:lnTo>
                <a:lnTo>
                  <a:pt x="99820" y="97015"/>
                </a:lnTo>
                <a:lnTo>
                  <a:pt x="99759" y="97537"/>
                </a:lnTo>
                <a:lnTo>
                  <a:pt x="99688" y="98030"/>
                </a:lnTo>
                <a:lnTo>
                  <a:pt x="99610" y="98478"/>
                </a:lnTo>
                <a:lnTo>
                  <a:pt x="99527" y="98866"/>
                </a:lnTo>
                <a:lnTo>
                  <a:pt x="99437" y="99209"/>
                </a:lnTo>
                <a:lnTo>
                  <a:pt x="99343" y="99493"/>
                </a:lnTo>
                <a:lnTo>
                  <a:pt x="99246" y="99716"/>
                </a:lnTo>
                <a:lnTo>
                  <a:pt x="99144" y="99866"/>
                </a:lnTo>
                <a:lnTo>
                  <a:pt x="99040" y="99970"/>
                </a:lnTo>
                <a:lnTo>
                  <a:pt x="98936" y="100000"/>
                </a:lnTo>
                <a:lnTo>
                  <a:pt x="1064" y="100000"/>
                </a:lnTo>
                <a:lnTo>
                  <a:pt x="960" y="99970"/>
                </a:lnTo>
                <a:lnTo>
                  <a:pt x="856" y="99866"/>
                </a:lnTo>
                <a:lnTo>
                  <a:pt x="754" y="99716"/>
                </a:lnTo>
                <a:lnTo>
                  <a:pt x="657" y="99493"/>
                </a:lnTo>
                <a:lnTo>
                  <a:pt x="563" y="99209"/>
                </a:lnTo>
                <a:lnTo>
                  <a:pt x="473" y="98866"/>
                </a:lnTo>
                <a:lnTo>
                  <a:pt x="390" y="98478"/>
                </a:lnTo>
                <a:lnTo>
                  <a:pt x="312" y="98030"/>
                </a:lnTo>
                <a:lnTo>
                  <a:pt x="241" y="97537"/>
                </a:lnTo>
                <a:lnTo>
                  <a:pt x="180" y="97015"/>
                </a:lnTo>
                <a:lnTo>
                  <a:pt x="125" y="96448"/>
                </a:lnTo>
                <a:lnTo>
                  <a:pt x="80" y="95851"/>
                </a:lnTo>
                <a:lnTo>
                  <a:pt x="45" y="95239"/>
                </a:lnTo>
                <a:lnTo>
                  <a:pt x="21" y="94597"/>
                </a:lnTo>
                <a:lnTo>
                  <a:pt x="5" y="93940"/>
                </a:lnTo>
                <a:lnTo>
                  <a:pt x="0" y="93284"/>
                </a:lnTo>
                <a:lnTo>
                  <a:pt x="0" y="6716"/>
                </a:lnTo>
                <a:lnTo>
                  <a:pt x="5" y="6060"/>
                </a:lnTo>
                <a:lnTo>
                  <a:pt x="21" y="5403"/>
                </a:lnTo>
                <a:lnTo>
                  <a:pt x="45" y="4761"/>
                </a:lnTo>
                <a:lnTo>
                  <a:pt x="80" y="4149"/>
                </a:lnTo>
                <a:lnTo>
                  <a:pt x="125" y="3552"/>
                </a:lnTo>
                <a:lnTo>
                  <a:pt x="180" y="2985"/>
                </a:lnTo>
                <a:lnTo>
                  <a:pt x="241" y="2463"/>
                </a:lnTo>
                <a:lnTo>
                  <a:pt x="312" y="1970"/>
                </a:lnTo>
                <a:lnTo>
                  <a:pt x="390" y="1522"/>
                </a:lnTo>
                <a:lnTo>
                  <a:pt x="473" y="1134"/>
                </a:lnTo>
                <a:lnTo>
                  <a:pt x="563" y="791"/>
                </a:lnTo>
                <a:lnTo>
                  <a:pt x="657" y="507"/>
                </a:lnTo>
                <a:lnTo>
                  <a:pt x="754" y="284"/>
                </a:lnTo>
                <a:lnTo>
                  <a:pt x="856" y="134"/>
                </a:lnTo>
                <a:lnTo>
                  <a:pt x="960" y="30"/>
                </a:lnTo>
                <a:lnTo>
                  <a:pt x="1064" y="0"/>
                </a:lnTo>
                <a:close/>
              </a:path>
            </a:pathLst>
          </a:cu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l-1786488837158-22"/>
          <p:cNvSpPr/>
          <p:nvPr/>
        </p:nvSpPr>
        <p:spPr>
          <a:xfrm>
            <a:off x="550069" y="2486806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" y="0"/>
                </a:moveTo>
                <a:lnTo>
                  <a:pt x="90000" y="0"/>
                </a:lnTo>
                <a:lnTo>
                  <a:pt x="90967" y="33"/>
                </a:lnTo>
                <a:lnTo>
                  <a:pt x="91967" y="200"/>
                </a:lnTo>
                <a:lnTo>
                  <a:pt x="92900" y="433"/>
                </a:lnTo>
                <a:lnTo>
                  <a:pt x="93833" y="767"/>
                </a:lnTo>
                <a:lnTo>
                  <a:pt x="94700" y="1167"/>
                </a:lnTo>
                <a:lnTo>
                  <a:pt x="95567" y="1700"/>
                </a:lnTo>
                <a:lnTo>
                  <a:pt x="96333" y="2267"/>
                </a:lnTo>
                <a:lnTo>
                  <a:pt x="97067" y="2933"/>
                </a:lnTo>
                <a:lnTo>
                  <a:pt x="97733" y="3667"/>
                </a:lnTo>
                <a:lnTo>
                  <a:pt x="98300" y="4433"/>
                </a:lnTo>
                <a:lnTo>
                  <a:pt x="98833" y="5300"/>
                </a:lnTo>
                <a:lnTo>
                  <a:pt x="99233" y="6167"/>
                </a:lnTo>
                <a:lnTo>
                  <a:pt x="99567" y="7100"/>
                </a:lnTo>
                <a:lnTo>
                  <a:pt x="99800" y="8033"/>
                </a:lnTo>
                <a:lnTo>
                  <a:pt x="99967" y="9033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67" y="90967"/>
                </a:lnTo>
                <a:lnTo>
                  <a:pt x="99800" y="91967"/>
                </a:lnTo>
                <a:lnTo>
                  <a:pt x="99567" y="92900"/>
                </a:lnTo>
                <a:lnTo>
                  <a:pt x="99233" y="93833"/>
                </a:lnTo>
                <a:lnTo>
                  <a:pt x="98833" y="94700"/>
                </a:lnTo>
                <a:lnTo>
                  <a:pt x="98300" y="95567"/>
                </a:lnTo>
                <a:lnTo>
                  <a:pt x="97733" y="96333"/>
                </a:lnTo>
                <a:lnTo>
                  <a:pt x="97067" y="97067"/>
                </a:lnTo>
                <a:lnTo>
                  <a:pt x="96333" y="97733"/>
                </a:lnTo>
                <a:lnTo>
                  <a:pt x="95567" y="98300"/>
                </a:lnTo>
                <a:lnTo>
                  <a:pt x="94700" y="98833"/>
                </a:lnTo>
                <a:lnTo>
                  <a:pt x="93833" y="99233"/>
                </a:lnTo>
                <a:lnTo>
                  <a:pt x="92900" y="99567"/>
                </a:lnTo>
                <a:lnTo>
                  <a:pt x="91967" y="99800"/>
                </a:lnTo>
                <a:lnTo>
                  <a:pt x="90967" y="99967"/>
                </a:lnTo>
                <a:lnTo>
                  <a:pt x="90000" y="100000"/>
                </a:lnTo>
                <a:lnTo>
                  <a:pt x="10000" y="100000"/>
                </a:lnTo>
                <a:lnTo>
                  <a:pt x="9033" y="99967"/>
                </a:lnTo>
                <a:lnTo>
                  <a:pt x="8033" y="99800"/>
                </a:lnTo>
                <a:lnTo>
                  <a:pt x="7100" y="99567"/>
                </a:lnTo>
                <a:lnTo>
                  <a:pt x="6167" y="99233"/>
                </a:lnTo>
                <a:lnTo>
                  <a:pt x="5300" y="98833"/>
                </a:lnTo>
                <a:lnTo>
                  <a:pt x="4433" y="98300"/>
                </a:lnTo>
                <a:lnTo>
                  <a:pt x="3667" y="97733"/>
                </a:lnTo>
                <a:lnTo>
                  <a:pt x="2933" y="97067"/>
                </a:lnTo>
                <a:lnTo>
                  <a:pt x="2267" y="96333"/>
                </a:lnTo>
                <a:lnTo>
                  <a:pt x="1700" y="95567"/>
                </a:lnTo>
                <a:lnTo>
                  <a:pt x="1167" y="94700"/>
                </a:lnTo>
                <a:lnTo>
                  <a:pt x="767" y="93833"/>
                </a:lnTo>
                <a:lnTo>
                  <a:pt x="433" y="92900"/>
                </a:lnTo>
                <a:lnTo>
                  <a:pt x="200" y="91967"/>
                </a:lnTo>
                <a:lnTo>
                  <a:pt x="33" y="90967"/>
                </a:lnTo>
                <a:lnTo>
                  <a:pt x="0" y="90000"/>
                </a:lnTo>
                <a:lnTo>
                  <a:pt x="0" y="10000"/>
                </a:lnTo>
                <a:lnTo>
                  <a:pt x="33" y="9033"/>
                </a:lnTo>
                <a:lnTo>
                  <a:pt x="200" y="8033"/>
                </a:lnTo>
                <a:lnTo>
                  <a:pt x="433" y="7100"/>
                </a:lnTo>
                <a:lnTo>
                  <a:pt x="767" y="6167"/>
                </a:lnTo>
                <a:lnTo>
                  <a:pt x="1167" y="5300"/>
                </a:lnTo>
                <a:lnTo>
                  <a:pt x="1700" y="4433"/>
                </a:lnTo>
                <a:lnTo>
                  <a:pt x="2267" y="3667"/>
                </a:lnTo>
                <a:lnTo>
                  <a:pt x="2933" y="2933"/>
                </a:lnTo>
                <a:lnTo>
                  <a:pt x="3667" y="2267"/>
                </a:lnTo>
                <a:lnTo>
                  <a:pt x="4433" y="1700"/>
                </a:lnTo>
                <a:lnTo>
                  <a:pt x="5300" y="1167"/>
                </a:lnTo>
                <a:lnTo>
                  <a:pt x="6167" y="767"/>
                </a:lnTo>
                <a:lnTo>
                  <a:pt x="7100" y="433"/>
                </a:lnTo>
                <a:lnTo>
                  <a:pt x="8033" y="200"/>
                </a:lnTo>
                <a:lnTo>
                  <a:pt x="9033" y="33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488837145-14"/>
          <p:cNvSpPr/>
          <p:nvPr/>
        </p:nvSpPr>
        <p:spPr>
          <a:xfrm>
            <a:off x="4714875" y="2351075"/>
            <a:ext cx="4029075" cy="641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64" y="0"/>
                </a:moveTo>
                <a:lnTo>
                  <a:pt x="98936" y="0"/>
                </a:lnTo>
                <a:lnTo>
                  <a:pt x="99040" y="30"/>
                </a:lnTo>
                <a:lnTo>
                  <a:pt x="99144" y="134"/>
                </a:lnTo>
                <a:lnTo>
                  <a:pt x="99246" y="284"/>
                </a:lnTo>
                <a:lnTo>
                  <a:pt x="99343" y="507"/>
                </a:lnTo>
                <a:lnTo>
                  <a:pt x="99437" y="791"/>
                </a:lnTo>
                <a:lnTo>
                  <a:pt x="99527" y="1134"/>
                </a:lnTo>
                <a:lnTo>
                  <a:pt x="99610" y="1522"/>
                </a:lnTo>
                <a:lnTo>
                  <a:pt x="99688" y="1970"/>
                </a:lnTo>
                <a:lnTo>
                  <a:pt x="99759" y="2463"/>
                </a:lnTo>
                <a:lnTo>
                  <a:pt x="99820" y="2985"/>
                </a:lnTo>
                <a:lnTo>
                  <a:pt x="99875" y="3552"/>
                </a:lnTo>
                <a:lnTo>
                  <a:pt x="99920" y="4149"/>
                </a:lnTo>
                <a:lnTo>
                  <a:pt x="99955" y="4761"/>
                </a:lnTo>
                <a:lnTo>
                  <a:pt x="99979" y="5403"/>
                </a:lnTo>
                <a:lnTo>
                  <a:pt x="99995" y="6060"/>
                </a:lnTo>
                <a:lnTo>
                  <a:pt x="100000" y="6716"/>
                </a:lnTo>
                <a:lnTo>
                  <a:pt x="100000" y="93284"/>
                </a:lnTo>
                <a:lnTo>
                  <a:pt x="99995" y="93940"/>
                </a:lnTo>
                <a:lnTo>
                  <a:pt x="99979" y="94597"/>
                </a:lnTo>
                <a:lnTo>
                  <a:pt x="99955" y="95239"/>
                </a:lnTo>
                <a:lnTo>
                  <a:pt x="99920" y="95851"/>
                </a:lnTo>
                <a:lnTo>
                  <a:pt x="99875" y="96448"/>
                </a:lnTo>
                <a:lnTo>
                  <a:pt x="99820" y="97015"/>
                </a:lnTo>
                <a:lnTo>
                  <a:pt x="99759" y="97537"/>
                </a:lnTo>
                <a:lnTo>
                  <a:pt x="99688" y="98030"/>
                </a:lnTo>
                <a:lnTo>
                  <a:pt x="99610" y="98478"/>
                </a:lnTo>
                <a:lnTo>
                  <a:pt x="99527" y="98866"/>
                </a:lnTo>
                <a:lnTo>
                  <a:pt x="99437" y="99209"/>
                </a:lnTo>
                <a:lnTo>
                  <a:pt x="99343" y="99493"/>
                </a:lnTo>
                <a:lnTo>
                  <a:pt x="99246" y="99716"/>
                </a:lnTo>
                <a:lnTo>
                  <a:pt x="99144" y="99866"/>
                </a:lnTo>
                <a:lnTo>
                  <a:pt x="99040" y="99970"/>
                </a:lnTo>
                <a:lnTo>
                  <a:pt x="98936" y="100000"/>
                </a:lnTo>
                <a:lnTo>
                  <a:pt x="1064" y="100000"/>
                </a:lnTo>
                <a:lnTo>
                  <a:pt x="960" y="99970"/>
                </a:lnTo>
                <a:lnTo>
                  <a:pt x="856" y="99866"/>
                </a:lnTo>
                <a:lnTo>
                  <a:pt x="754" y="99716"/>
                </a:lnTo>
                <a:lnTo>
                  <a:pt x="657" y="99493"/>
                </a:lnTo>
                <a:lnTo>
                  <a:pt x="563" y="99209"/>
                </a:lnTo>
                <a:lnTo>
                  <a:pt x="473" y="98866"/>
                </a:lnTo>
                <a:lnTo>
                  <a:pt x="390" y="98478"/>
                </a:lnTo>
                <a:lnTo>
                  <a:pt x="312" y="98030"/>
                </a:lnTo>
                <a:lnTo>
                  <a:pt x="241" y="97537"/>
                </a:lnTo>
                <a:lnTo>
                  <a:pt x="180" y="97015"/>
                </a:lnTo>
                <a:lnTo>
                  <a:pt x="125" y="96448"/>
                </a:lnTo>
                <a:lnTo>
                  <a:pt x="80" y="95851"/>
                </a:lnTo>
                <a:lnTo>
                  <a:pt x="45" y="95239"/>
                </a:lnTo>
                <a:lnTo>
                  <a:pt x="21" y="94597"/>
                </a:lnTo>
                <a:lnTo>
                  <a:pt x="5" y="93940"/>
                </a:lnTo>
                <a:lnTo>
                  <a:pt x="0" y="93284"/>
                </a:lnTo>
                <a:lnTo>
                  <a:pt x="0" y="6716"/>
                </a:lnTo>
                <a:lnTo>
                  <a:pt x="5" y="6060"/>
                </a:lnTo>
                <a:lnTo>
                  <a:pt x="21" y="5403"/>
                </a:lnTo>
                <a:lnTo>
                  <a:pt x="45" y="4761"/>
                </a:lnTo>
                <a:lnTo>
                  <a:pt x="80" y="4149"/>
                </a:lnTo>
                <a:lnTo>
                  <a:pt x="125" y="3552"/>
                </a:lnTo>
                <a:lnTo>
                  <a:pt x="180" y="2985"/>
                </a:lnTo>
                <a:lnTo>
                  <a:pt x="241" y="2463"/>
                </a:lnTo>
                <a:lnTo>
                  <a:pt x="312" y="1970"/>
                </a:lnTo>
                <a:lnTo>
                  <a:pt x="390" y="1522"/>
                </a:lnTo>
                <a:lnTo>
                  <a:pt x="473" y="1134"/>
                </a:lnTo>
                <a:lnTo>
                  <a:pt x="563" y="791"/>
                </a:lnTo>
                <a:lnTo>
                  <a:pt x="657" y="507"/>
                </a:lnTo>
                <a:lnTo>
                  <a:pt x="754" y="284"/>
                </a:lnTo>
                <a:lnTo>
                  <a:pt x="856" y="134"/>
                </a:lnTo>
                <a:lnTo>
                  <a:pt x="960" y="30"/>
                </a:lnTo>
                <a:lnTo>
                  <a:pt x="1064" y="0"/>
                </a:lnTo>
                <a:close/>
              </a:path>
            </a:pathLst>
          </a:cu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l-1786488837159-24"/>
          <p:cNvSpPr/>
          <p:nvPr/>
        </p:nvSpPr>
        <p:spPr>
          <a:xfrm>
            <a:off x="4864894" y="2486806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" y="0"/>
                </a:moveTo>
                <a:lnTo>
                  <a:pt x="90000" y="0"/>
                </a:lnTo>
                <a:lnTo>
                  <a:pt x="90967" y="33"/>
                </a:lnTo>
                <a:lnTo>
                  <a:pt x="91967" y="200"/>
                </a:lnTo>
                <a:lnTo>
                  <a:pt x="92900" y="433"/>
                </a:lnTo>
                <a:lnTo>
                  <a:pt x="93833" y="767"/>
                </a:lnTo>
                <a:lnTo>
                  <a:pt x="94700" y="1167"/>
                </a:lnTo>
                <a:lnTo>
                  <a:pt x="95567" y="1700"/>
                </a:lnTo>
                <a:lnTo>
                  <a:pt x="96333" y="2267"/>
                </a:lnTo>
                <a:lnTo>
                  <a:pt x="97067" y="2933"/>
                </a:lnTo>
                <a:lnTo>
                  <a:pt x="97733" y="3667"/>
                </a:lnTo>
                <a:lnTo>
                  <a:pt x="98300" y="4433"/>
                </a:lnTo>
                <a:lnTo>
                  <a:pt x="98833" y="5300"/>
                </a:lnTo>
                <a:lnTo>
                  <a:pt x="99233" y="6167"/>
                </a:lnTo>
                <a:lnTo>
                  <a:pt x="99567" y="7100"/>
                </a:lnTo>
                <a:lnTo>
                  <a:pt x="99800" y="8033"/>
                </a:lnTo>
                <a:lnTo>
                  <a:pt x="99967" y="9033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67" y="90967"/>
                </a:lnTo>
                <a:lnTo>
                  <a:pt x="99800" y="91967"/>
                </a:lnTo>
                <a:lnTo>
                  <a:pt x="99567" y="92900"/>
                </a:lnTo>
                <a:lnTo>
                  <a:pt x="99233" y="93833"/>
                </a:lnTo>
                <a:lnTo>
                  <a:pt x="98833" y="94700"/>
                </a:lnTo>
                <a:lnTo>
                  <a:pt x="98300" y="95567"/>
                </a:lnTo>
                <a:lnTo>
                  <a:pt x="97733" y="96333"/>
                </a:lnTo>
                <a:lnTo>
                  <a:pt x="97067" y="97067"/>
                </a:lnTo>
                <a:lnTo>
                  <a:pt x="96333" y="97733"/>
                </a:lnTo>
                <a:lnTo>
                  <a:pt x="95567" y="98300"/>
                </a:lnTo>
                <a:lnTo>
                  <a:pt x="94700" y="98833"/>
                </a:lnTo>
                <a:lnTo>
                  <a:pt x="93833" y="99233"/>
                </a:lnTo>
                <a:lnTo>
                  <a:pt x="92900" y="99567"/>
                </a:lnTo>
                <a:lnTo>
                  <a:pt x="91967" y="99800"/>
                </a:lnTo>
                <a:lnTo>
                  <a:pt x="90967" y="99967"/>
                </a:lnTo>
                <a:lnTo>
                  <a:pt x="90000" y="100000"/>
                </a:lnTo>
                <a:lnTo>
                  <a:pt x="10000" y="100000"/>
                </a:lnTo>
                <a:lnTo>
                  <a:pt x="9033" y="99967"/>
                </a:lnTo>
                <a:lnTo>
                  <a:pt x="8033" y="99800"/>
                </a:lnTo>
                <a:lnTo>
                  <a:pt x="7100" y="99567"/>
                </a:lnTo>
                <a:lnTo>
                  <a:pt x="6167" y="99233"/>
                </a:lnTo>
                <a:lnTo>
                  <a:pt x="5300" y="98833"/>
                </a:lnTo>
                <a:lnTo>
                  <a:pt x="4433" y="98300"/>
                </a:lnTo>
                <a:lnTo>
                  <a:pt x="3667" y="97733"/>
                </a:lnTo>
                <a:lnTo>
                  <a:pt x="2933" y="97067"/>
                </a:lnTo>
                <a:lnTo>
                  <a:pt x="2267" y="96333"/>
                </a:lnTo>
                <a:lnTo>
                  <a:pt x="1700" y="95567"/>
                </a:lnTo>
                <a:lnTo>
                  <a:pt x="1167" y="94700"/>
                </a:lnTo>
                <a:lnTo>
                  <a:pt x="767" y="93833"/>
                </a:lnTo>
                <a:lnTo>
                  <a:pt x="433" y="92900"/>
                </a:lnTo>
                <a:lnTo>
                  <a:pt x="200" y="91967"/>
                </a:lnTo>
                <a:lnTo>
                  <a:pt x="33" y="90967"/>
                </a:lnTo>
                <a:lnTo>
                  <a:pt x="0" y="90000"/>
                </a:lnTo>
                <a:lnTo>
                  <a:pt x="0" y="10000"/>
                </a:lnTo>
                <a:lnTo>
                  <a:pt x="33" y="9033"/>
                </a:lnTo>
                <a:lnTo>
                  <a:pt x="200" y="8033"/>
                </a:lnTo>
                <a:lnTo>
                  <a:pt x="433" y="7100"/>
                </a:lnTo>
                <a:lnTo>
                  <a:pt x="767" y="6167"/>
                </a:lnTo>
                <a:lnTo>
                  <a:pt x="1167" y="5300"/>
                </a:lnTo>
                <a:lnTo>
                  <a:pt x="1700" y="4433"/>
                </a:lnTo>
                <a:lnTo>
                  <a:pt x="2267" y="3667"/>
                </a:lnTo>
                <a:lnTo>
                  <a:pt x="2933" y="2933"/>
                </a:lnTo>
                <a:lnTo>
                  <a:pt x="3667" y="2267"/>
                </a:lnTo>
                <a:lnTo>
                  <a:pt x="4433" y="1700"/>
                </a:lnTo>
                <a:lnTo>
                  <a:pt x="5300" y="1167"/>
                </a:lnTo>
                <a:lnTo>
                  <a:pt x="6167" y="767"/>
                </a:lnTo>
                <a:lnTo>
                  <a:pt x="7100" y="433"/>
                </a:lnTo>
                <a:lnTo>
                  <a:pt x="8033" y="200"/>
                </a:lnTo>
                <a:lnTo>
                  <a:pt x="9033" y="33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488837146-15"/>
          <p:cNvSpPr/>
          <p:nvPr/>
        </p:nvSpPr>
        <p:spPr>
          <a:xfrm>
            <a:off x="400050" y="3135325"/>
            <a:ext cx="4029075" cy="641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64" y="0"/>
                </a:moveTo>
                <a:lnTo>
                  <a:pt x="98936" y="0"/>
                </a:lnTo>
                <a:lnTo>
                  <a:pt x="99040" y="30"/>
                </a:lnTo>
                <a:lnTo>
                  <a:pt x="99144" y="134"/>
                </a:lnTo>
                <a:lnTo>
                  <a:pt x="99246" y="284"/>
                </a:lnTo>
                <a:lnTo>
                  <a:pt x="99343" y="507"/>
                </a:lnTo>
                <a:lnTo>
                  <a:pt x="99437" y="791"/>
                </a:lnTo>
                <a:lnTo>
                  <a:pt x="99527" y="1134"/>
                </a:lnTo>
                <a:lnTo>
                  <a:pt x="99610" y="1522"/>
                </a:lnTo>
                <a:lnTo>
                  <a:pt x="99688" y="1970"/>
                </a:lnTo>
                <a:lnTo>
                  <a:pt x="99759" y="2463"/>
                </a:lnTo>
                <a:lnTo>
                  <a:pt x="99820" y="2985"/>
                </a:lnTo>
                <a:lnTo>
                  <a:pt x="99875" y="3552"/>
                </a:lnTo>
                <a:lnTo>
                  <a:pt x="99920" y="4149"/>
                </a:lnTo>
                <a:lnTo>
                  <a:pt x="99955" y="4761"/>
                </a:lnTo>
                <a:lnTo>
                  <a:pt x="99979" y="5403"/>
                </a:lnTo>
                <a:lnTo>
                  <a:pt x="99995" y="6060"/>
                </a:lnTo>
                <a:lnTo>
                  <a:pt x="100000" y="6716"/>
                </a:lnTo>
                <a:lnTo>
                  <a:pt x="100000" y="93284"/>
                </a:lnTo>
                <a:lnTo>
                  <a:pt x="99995" y="93940"/>
                </a:lnTo>
                <a:lnTo>
                  <a:pt x="99979" y="94597"/>
                </a:lnTo>
                <a:lnTo>
                  <a:pt x="99955" y="95239"/>
                </a:lnTo>
                <a:lnTo>
                  <a:pt x="99920" y="95851"/>
                </a:lnTo>
                <a:lnTo>
                  <a:pt x="99875" y="96448"/>
                </a:lnTo>
                <a:lnTo>
                  <a:pt x="99820" y="97015"/>
                </a:lnTo>
                <a:lnTo>
                  <a:pt x="99759" y="97537"/>
                </a:lnTo>
                <a:lnTo>
                  <a:pt x="99688" y="98030"/>
                </a:lnTo>
                <a:lnTo>
                  <a:pt x="99610" y="98478"/>
                </a:lnTo>
                <a:lnTo>
                  <a:pt x="99527" y="98866"/>
                </a:lnTo>
                <a:lnTo>
                  <a:pt x="99437" y="99209"/>
                </a:lnTo>
                <a:lnTo>
                  <a:pt x="99343" y="99493"/>
                </a:lnTo>
                <a:lnTo>
                  <a:pt x="99246" y="99716"/>
                </a:lnTo>
                <a:lnTo>
                  <a:pt x="99144" y="99866"/>
                </a:lnTo>
                <a:lnTo>
                  <a:pt x="99040" y="99970"/>
                </a:lnTo>
                <a:lnTo>
                  <a:pt x="98936" y="100000"/>
                </a:lnTo>
                <a:lnTo>
                  <a:pt x="1064" y="100000"/>
                </a:lnTo>
                <a:lnTo>
                  <a:pt x="960" y="99970"/>
                </a:lnTo>
                <a:lnTo>
                  <a:pt x="856" y="99866"/>
                </a:lnTo>
                <a:lnTo>
                  <a:pt x="754" y="99716"/>
                </a:lnTo>
                <a:lnTo>
                  <a:pt x="657" y="99493"/>
                </a:lnTo>
                <a:lnTo>
                  <a:pt x="563" y="99209"/>
                </a:lnTo>
                <a:lnTo>
                  <a:pt x="473" y="98866"/>
                </a:lnTo>
                <a:lnTo>
                  <a:pt x="390" y="98478"/>
                </a:lnTo>
                <a:lnTo>
                  <a:pt x="312" y="98030"/>
                </a:lnTo>
                <a:lnTo>
                  <a:pt x="241" y="97537"/>
                </a:lnTo>
                <a:lnTo>
                  <a:pt x="180" y="97015"/>
                </a:lnTo>
                <a:lnTo>
                  <a:pt x="125" y="96448"/>
                </a:lnTo>
                <a:lnTo>
                  <a:pt x="80" y="95851"/>
                </a:lnTo>
                <a:lnTo>
                  <a:pt x="45" y="95239"/>
                </a:lnTo>
                <a:lnTo>
                  <a:pt x="21" y="94597"/>
                </a:lnTo>
                <a:lnTo>
                  <a:pt x="5" y="93940"/>
                </a:lnTo>
                <a:lnTo>
                  <a:pt x="0" y="93284"/>
                </a:lnTo>
                <a:lnTo>
                  <a:pt x="0" y="6716"/>
                </a:lnTo>
                <a:lnTo>
                  <a:pt x="5" y="6060"/>
                </a:lnTo>
                <a:lnTo>
                  <a:pt x="21" y="5403"/>
                </a:lnTo>
                <a:lnTo>
                  <a:pt x="45" y="4761"/>
                </a:lnTo>
                <a:lnTo>
                  <a:pt x="80" y="4149"/>
                </a:lnTo>
                <a:lnTo>
                  <a:pt x="125" y="3552"/>
                </a:lnTo>
                <a:lnTo>
                  <a:pt x="180" y="2985"/>
                </a:lnTo>
                <a:lnTo>
                  <a:pt x="241" y="2463"/>
                </a:lnTo>
                <a:lnTo>
                  <a:pt x="312" y="1970"/>
                </a:lnTo>
                <a:lnTo>
                  <a:pt x="390" y="1522"/>
                </a:lnTo>
                <a:lnTo>
                  <a:pt x="473" y="1134"/>
                </a:lnTo>
                <a:lnTo>
                  <a:pt x="563" y="791"/>
                </a:lnTo>
                <a:lnTo>
                  <a:pt x="657" y="507"/>
                </a:lnTo>
                <a:lnTo>
                  <a:pt x="754" y="284"/>
                </a:lnTo>
                <a:lnTo>
                  <a:pt x="856" y="134"/>
                </a:lnTo>
                <a:lnTo>
                  <a:pt x="960" y="30"/>
                </a:lnTo>
                <a:lnTo>
                  <a:pt x="1064" y="0"/>
                </a:lnTo>
                <a:close/>
              </a:path>
            </a:pathLst>
          </a:cu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el-1786488837161-26"/>
          <p:cNvSpPr/>
          <p:nvPr/>
        </p:nvSpPr>
        <p:spPr>
          <a:xfrm>
            <a:off x="550069" y="3271056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" y="0"/>
                </a:moveTo>
                <a:lnTo>
                  <a:pt x="90000" y="0"/>
                </a:lnTo>
                <a:lnTo>
                  <a:pt x="90967" y="33"/>
                </a:lnTo>
                <a:lnTo>
                  <a:pt x="91967" y="200"/>
                </a:lnTo>
                <a:lnTo>
                  <a:pt x="92900" y="433"/>
                </a:lnTo>
                <a:lnTo>
                  <a:pt x="93833" y="767"/>
                </a:lnTo>
                <a:lnTo>
                  <a:pt x="94700" y="1167"/>
                </a:lnTo>
                <a:lnTo>
                  <a:pt x="95567" y="1700"/>
                </a:lnTo>
                <a:lnTo>
                  <a:pt x="96333" y="2267"/>
                </a:lnTo>
                <a:lnTo>
                  <a:pt x="97067" y="2933"/>
                </a:lnTo>
                <a:lnTo>
                  <a:pt x="97733" y="3667"/>
                </a:lnTo>
                <a:lnTo>
                  <a:pt x="98300" y="4433"/>
                </a:lnTo>
                <a:lnTo>
                  <a:pt x="98833" y="5300"/>
                </a:lnTo>
                <a:lnTo>
                  <a:pt x="99233" y="6167"/>
                </a:lnTo>
                <a:lnTo>
                  <a:pt x="99567" y="7100"/>
                </a:lnTo>
                <a:lnTo>
                  <a:pt x="99800" y="8033"/>
                </a:lnTo>
                <a:lnTo>
                  <a:pt x="99967" y="9033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67" y="90967"/>
                </a:lnTo>
                <a:lnTo>
                  <a:pt x="99800" y="91967"/>
                </a:lnTo>
                <a:lnTo>
                  <a:pt x="99567" y="92900"/>
                </a:lnTo>
                <a:lnTo>
                  <a:pt x="99233" y="93833"/>
                </a:lnTo>
                <a:lnTo>
                  <a:pt x="98833" y="94700"/>
                </a:lnTo>
                <a:lnTo>
                  <a:pt x="98300" y="95567"/>
                </a:lnTo>
                <a:lnTo>
                  <a:pt x="97733" y="96333"/>
                </a:lnTo>
                <a:lnTo>
                  <a:pt x="97067" y="97067"/>
                </a:lnTo>
                <a:lnTo>
                  <a:pt x="96333" y="97733"/>
                </a:lnTo>
                <a:lnTo>
                  <a:pt x="95567" y="98300"/>
                </a:lnTo>
                <a:lnTo>
                  <a:pt x="94700" y="98833"/>
                </a:lnTo>
                <a:lnTo>
                  <a:pt x="93833" y="99233"/>
                </a:lnTo>
                <a:lnTo>
                  <a:pt x="92900" y="99567"/>
                </a:lnTo>
                <a:lnTo>
                  <a:pt x="91967" y="99800"/>
                </a:lnTo>
                <a:lnTo>
                  <a:pt x="90967" y="99967"/>
                </a:lnTo>
                <a:lnTo>
                  <a:pt x="90000" y="100000"/>
                </a:lnTo>
                <a:lnTo>
                  <a:pt x="10000" y="100000"/>
                </a:lnTo>
                <a:lnTo>
                  <a:pt x="9033" y="99967"/>
                </a:lnTo>
                <a:lnTo>
                  <a:pt x="8033" y="99800"/>
                </a:lnTo>
                <a:lnTo>
                  <a:pt x="7100" y="99567"/>
                </a:lnTo>
                <a:lnTo>
                  <a:pt x="6167" y="99233"/>
                </a:lnTo>
                <a:lnTo>
                  <a:pt x="5300" y="98833"/>
                </a:lnTo>
                <a:lnTo>
                  <a:pt x="4433" y="98300"/>
                </a:lnTo>
                <a:lnTo>
                  <a:pt x="3667" y="97733"/>
                </a:lnTo>
                <a:lnTo>
                  <a:pt x="2933" y="97067"/>
                </a:lnTo>
                <a:lnTo>
                  <a:pt x="2267" y="96333"/>
                </a:lnTo>
                <a:lnTo>
                  <a:pt x="1700" y="95567"/>
                </a:lnTo>
                <a:lnTo>
                  <a:pt x="1167" y="94700"/>
                </a:lnTo>
                <a:lnTo>
                  <a:pt x="767" y="93833"/>
                </a:lnTo>
                <a:lnTo>
                  <a:pt x="433" y="92900"/>
                </a:lnTo>
                <a:lnTo>
                  <a:pt x="200" y="91967"/>
                </a:lnTo>
                <a:lnTo>
                  <a:pt x="33" y="90967"/>
                </a:lnTo>
                <a:lnTo>
                  <a:pt x="0" y="90000"/>
                </a:lnTo>
                <a:lnTo>
                  <a:pt x="0" y="10000"/>
                </a:lnTo>
                <a:lnTo>
                  <a:pt x="33" y="9033"/>
                </a:lnTo>
                <a:lnTo>
                  <a:pt x="200" y="8033"/>
                </a:lnTo>
                <a:lnTo>
                  <a:pt x="433" y="7100"/>
                </a:lnTo>
                <a:lnTo>
                  <a:pt x="767" y="6167"/>
                </a:lnTo>
                <a:lnTo>
                  <a:pt x="1167" y="5300"/>
                </a:lnTo>
                <a:lnTo>
                  <a:pt x="1700" y="4433"/>
                </a:lnTo>
                <a:lnTo>
                  <a:pt x="2267" y="3667"/>
                </a:lnTo>
                <a:lnTo>
                  <a:pt x="2933" y="2933"/>
                </a:lnTo>
                <a:lnTo>
                  <a:pt x="3667" y="2267"/>
                </a:lnTo>
                <a:lnTo>
                  <a:pt x="4433" y="1700"/>
                </a:lnTo>
                <a:lnTo>
                  <a:pt x="5300" y="1167"/>
                </a:lnTo>
                <a:lnTo>
                  <a:pt x="6167" y="767"/>
                </a:lnTo>
                <a:lnTo>
                  <a:pt x="7100" y="433"/>
                </a:lnTo>
                <a:lnTo>
                  <a:pt x="8033" y="200"/>
                </a:lnTo>
                <a:lnTo>
                  <a:pt x="9033" y="33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488837148-16"/>
          <p:cNvSpPr/>
          <p:nvPr/>
        </p:nvSpPr>
        <p:spPr>
          <a:xfrm>
            <a:off x="4714875" y="3135325"/>
            <a:ext cx="4029075" cy="641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64" y="0"/>
                </a:moveTo>
                <a:lnTo>
                  <a:pt x="98936" y="0"/>
                </a:lnTo>
                <a:lnTo>
                  <a:pt x="99040" y="30"/>
                </a:lnTo>
                <a:lnTo>
                  <a:pt x="99144" y="134"/>
                </a:lnTo>
                <a:lnTo>
                  <a:pt x="99246" y="284"/>
                </a:lnTo>
                <a:lnTo>
                  <a:pt x="99343" y="507"/>
                </a:lnTo>
                <a:lnTo>
                  <a:pt x="99437" y="791"/>
                </a:lnTo>
                <a:lnTo>
                  <a:pt x="99527" y="1134"/>
                </a:lnTo>
                <a:lnTo>
                  <a:pt x="99610" y="1522"/>
                </a:lnTo>
                <a:lnTo>
                  <a:pt x="99688" y="1970"/>
                </a:lnTo>
                <a:lnTo>
                  <a:pt x="99759" y="2463"/>
                </a:lnTo>
                <a:lnTo>
                  <a:pt x="99820" y="2985"/>
                </a:lnTo>
                <a:lnTo>
                  <a:pt x="99875" y="3552"/>
                </a:lnTo>
                <a:lnTo>
                  <a:pt x="99920" y="4149"/>
                </a:lnTo>
                <a:lnTo>
                  <a:pt x="99955" y="4761"/>
                </a:lnTo>
                <a:lnTo>
                  <a:pt x="99979" y="5403"/>
                </a:lnTo>
                <a:lnTo>
                  <a:pt x="99995" y="6060"/>
                </a:lnTo>
                <a:lnTo>
                  <a:pt x="100000" y="6716"/>
                </a:lnTo>
                <a:lnTo>
                  <a:pt x="100000" y="93284"/>
                </a:lnTo>
                <a:lnTo>
                  <a:pt x="99995" y="93940"/>
                </a:lnTo>
                <a:lnTo>
                  <a:pt x="99979" y="94597"/>
                </a:lnTo>
                <a:lnTo>
                  <a:pt x="99955" y="95239"/>
                </a:lnTo>
                <a:lnTo>
                  <a:pt x="99920" y="95851"/>
                </a:lnTo>
                <a:lnTo>
                  <a:pt x="99875" y="96448"/>
                </a:lnTo>
                <a:lnTo>
                  <a:pt x="99820" y="97015"/>
                </a:lnTo>
                <a:lnTo>
                  <a:pt x="99759" y="97537"/>
                </a:lnTo>
                <a:lnTo>
                  <a:pt x="99688" y="98030"/>
                </a:lnTo>
                <a:lnTo>
                  <a:pt x="99610" y="98478"/>
                </a:lnTo>
                <a:lnTo>
                  <a:pt x="99527" y="98866"/>
                </a:lnTo>
                <a:lnTo>
                  <a:pt x="99437" y="99209"/>
                </a:lnTo>
                <a:lnTo>
                  <a:pt x="99343" y="99493"/>
                </a:lnTo>
                <a:lnTo>
                  <a:pt x="99246" y="99716"/>
                </a:lnTo>
                <a:lnTo>
                  <a:pt x="99144" y="99866"/>
                </a:lnTo>
                <a:lnTo>
                  <a:pt x="99040" y="99970"/>
                </a:lnTo>
                <a:lnTo>
                  <a:pt x="98936" y="100000"/>
                </a:lnTo>
                <a:lnTo>
                  <a:pt x="1064" y="100000"/>
                </a:lnTo>
                <a:lnTo>
                  <a:pt x="960" y="99970"/>
                </a:lnTo>
                <a:lnTo>
                  <a:pt x="856" y="99866"/>
                </a:lnTo>
                <a:lnTo>
                  <a:pt x="754" y="99716"/>
                </a:lnTo>
                <a:lnTo>
                  <a:pt x="657" y="99493"/>
                </a:lnTo>
                <a:lnTo>
                  <a:pt x="563" y="99209"/>
                </a:lnTo>
                <a:lnTo>
                  <a:pt x="473" y="98866"/>
                </a:lnTo>
                <a:lnTo>
                  <a:pt x="390" y="98478"/>
                </a:lnTo>
                <a:lnTo>
                  <a:pt x="312" y="98030"/>
                </a:lnTo>
                <a:lnTo>
                  <a:pt x="241" y="97537"/>
                </a:lnTo>
                <a:lnTo>
                  <a:pt x="180" y="97015"/>
                </a:lnTo>
                <a:lnTo>
                  <a:pt x="125" y="96448"/>
                </a:lnTo>
                <a:lnTo>
                  <a:pt x="80" y="95851"/>
                </a:lnTo>
                <a:lnTo>
                  <a:pt x="45" y="95239"/>
                </a:lnTo>
                <a:lnTo>
                  <a:pt x="21" y="94597"/>
                </a:lnTo>
                <a:lnTo>
                  <a:pt x="5" y="93940"/>
                </a:lnTo>
                <a:lnTo>
                  <a:pt x="0" y="93284"/>
                </a:lnTo>
                <a:lnTo>
                  <a:pt x="0" y="6716"/>
                </a:lnTo>
                <a:lnTo>
                  <a:pt x="5" y="6060"/>
                </a:lnTo>
                <a:lnTo>
                  <a:pt x="21" y="5403"/>
                </a:lnTo>
                <a:lnTo>
                  <a:pt x="45" y="4761"/>
                </a:lnTo>
                <a:lnTo>
                  <a:pt x="80" y="4149"/>
                </a:lnTo>
                <a:lnTo>
                  <a:pt x="125" y="3552"/>
                </a:lnTo>
                <a:lnTo>
                  <a:pt x="180" y="2985"/>
                </a:lnTo>
                <a:lnTo>
                  <a:pt x="241" y="2463"/>
                </a:lnTo>
                <a:lnTo>
                  <a:pt x="312" y="1970"/>
                </a:lnTo>
                <a:lnTo>
                  <a:pt x="390" y="1522"/>
                </a:lnTo>
                <a:lnTo>
                  <a:pt x="473" y="1134"/>
                </a:lnTo>
                <a:lnTo>
                  <a:pt x="563" y="791"/>
                </a:lnTo>
                <a:lnTo>
                  <a:pt x="657" y="507"/>
                </a:lnTo>
                <a:lnTo>
                  <a:pt x="754" y="284"/>
                </a:lnTo>
                <a:lnTo>
                  <a:pt x="856" y="134"/>
                </a:lnTo>
                <a:lnTo>
                  <a:pt x="960" y="30"/>
                </a:lnTo>
                <a:lnTo>
                  <a:pt x="1064" y="0"/>
                </a:lnTo>
                <a:close/>
              </a:path>
            </a:pathLst>
          </a:custGeom>
          <a:solidFill>
            <a:srgbClr val="F0F4F8"/>
          </a:solidFill>
          <a:ln w="7144" algn="in">
            <a:solidFill>
              <a:srgbClr val="D0D8E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l-1786488837162-28"/>
          <p:cNvSpPr/>
          <p:nvPr/>
        </p:nvSpPr>
        <p:spPr>
          <a:xfrm>
            <a:off x="4864894" y="3271056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" y="0"/>
                </a:moveTo>
                <a:lnTo>
                  <a:pt x="90000" y="0"/>
                </a:lnTo>
                <a:lnTo>
                  <a:pt x="90967" y="33"/>
                </a:lnTo>
                <a:lnTo>
                  <a:pt x="91967" y="200"/>
                </a:lnTo>
                <a:lnTo>
                  <a:pt x="92900" y="433"/>
                </a:lnTo>
                <a:lnTo>
                  <a:pt x="93833" y="767"/>
                </a:lnTo>
                <a:lnTo>
                  <a:pt x="94700" y="1167"/>
                </a:lnTo>
                <a:lnTo>
                  <a:pt x="95567" y="1700"/>
                </a:lnTo>
                <a:lnTo>
                  <a:pt x="96333" y="2267"/>
                </a:lnTo>
                <a:lnTo>
                  <a:pt x="97067" y="2933"/>
                </a:lnTo>
                <a:lnTo>
                  <a:pt x="97733" y="3667"/>
                </a:lnTo>
                <a:lnTo>
                  <a:pt x="98300" y="4433"/>
                </a:lnTo>
                <a:lnTo>
                  <a:pt x="98833" y="5300"/>
                </a:lnTo>
                <a:lnTo>
                  <a:pt x="99233" y="6167"/>
                </a:lnTo>
                <a:lnTo>
                  <a:pt x="99567" y="7100"/>
                </a:lnTo>
                <a:lnTo>
                  <a:pt x="99800" y="8033"/>
                </a:lnTo>
                <a:lnTo>
                  <a:pt x="99967" y="9033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67" y="90967"/>
                </a:lnTo>
                <a:lnTo>
                  <a:pt x="99800" y="91967"/>
                </a:lnTo>
                <a:lnTo>
                  <a:pt x="99567" y="92900"/>
                </a:lnTo>
                <a:lnTo>
                  <a:pt x="99233" y="93833"/>
                </a:lnTo>
                <a:lnTo>
                  <a:pt x="98833" y="94700"/>
                </a:lnTo>
                <a:lnTo>
                  <a:pt x="98300" y="95567"/>
                </a:lnTo>
                <a:lnTo>
                  <a:pt x="97733" y="96333"/>
                </a:lnTo>
                <a:lnTo>
                  <a:pt x="97067" y="97067"/>
                </a:lnTo>
                <a:lnTo>
                  <a:pt x="96333" y="97733"/>
                </a:lnTo>
                <a:lnTo>
                  <a:pt x="95567" y="98300"/>
                </a:lnTo>
                <a:lnTo>
                  <a:pt x="94700" y="98833"/>
                </a:lnTo>
                <a:lnTo>
                  <a:pt x="93833" y="99233"/>
                </a:lnTo>
                <a:lnTo>
                  <a:pt x="92900" y="99567"/>
                </a:lnTo>
                <a:lnTo>
                  <a:pt x="91967" y="99800"/>
                </a:lnTo>
                <a:lnTo>
                  <a:pt x="90967" y="99967"/>
                </a:lnTo>
                <a:lnTo>
                  <a:pt x="90000" y="100000"/>
                </a:lnTo>
                <a:lnTo>
                  <a:pt x="10000" y="100000"/>
                </a:lnTo>
                <a:lnTo>
                  <a:pt x="9033" y="99967"/>
                </a:lnTo>
                <a:lnTo>
                  <a:pt x="8033" y="99800"/>
                </a:lnTo>
                <a:lnTo>
                  <a:pt x="7100" y="99567"/>
                </a:lnTo>
                <a:lnTo>
                  <a:pt x="6167" y="99233"/>
                </a:lnTo>
                <a:lnTo>
                  <a:pt x="5300" y="98833"/>
                </a:lnTo>
                <a:lnTo>
                  <a:pt x="4433" y="98300"/>
                </a:lnTo>
                <a:lnTo>
                  <a:pt x="3667" y="97733"/>
                </a:lnTo>
                <a:lnTo>
                  <a:pt x="2933" y="97067"/>
                </a:lnTo>
                <a:lnTo>
                  <a:pt x="2267" y="96333"/>
                </a:lnTo>
                <a:lnTo>
                  <a:pt x="1700" y="95567"/>
                </a:lnTo>
                <a:lnTo>
                  <a:pt x="1167" y="94700"/>
                </a:lnTo>
                <a:lnTo>
                  <a:pt x="767" y="93833"/>
                </a:lnTo>
                <a:lnTo>
                  <a:pt x="433" y="92900"/>
                </a:lnTo>
                <a:lnTo>
                  <a:pt x="200" y="91967"/>
                </a:lnTo>
                <a:lnTo>
                  <a:pt x="33" y="90967"/>
                </a:lnTo>
                <a:lnTo>
                  <a:pt x="0" y="90000"/>
                </a:lnTo>
                <a:lnTo>
                  <a:pt x="0" y="10000"/>
                </a:lnTo>
                <a:lnTo>
                  <a:pt x="33" y="9033"/>
                </a:lnTo>
                <a:lnTo>
                  <a:pt x="200" y="8033"/>
                </a:lnTo>
                <a:lnTo>
                  <a:pt x="433" y="7100"/>
                </a:lnTo>
                <a:lnTo>
                  <a:pt x="767" y="6167"/>
                </a:lnTo>
                <a:lnTo>
                  <a:pt x="1167" y="5300"/>
                </a:lnTo>
                <a:lnTo>
                  <a:pt x="1700" y="4433"/>
                </a:lnTo>
                <a:lnTo>
                  <a:pt x="2267" y="3667"/>
                </a:lnTo>
                <a:lnTo>
                  <a:pt x="2933" y="2933"/>
                </a:lnTo>
                <a:lnTo>
                  <a:pt x="3667" y="2267"/>
                </a:lnTo>
                <a:lnTo>
                  <a:pt x="4433" y="1700"/>
                </a:lnTo>
                <a:lnTo>
                  <a:pt x="5300" y="1167"/>
                </a:lnTo>
                <a:lnTo>
                  <a:pt x="6167" y="767"/>
                </a:lnTo>
                <a:lnTo>
                  <a:pt x="7100" y="433"/>
                </a:lnTo>
                <a:lnTo>
                  <a:pt x="8033" y="200"/>
                </a:lnTo>
                <a:lnTo>
                  <a:pt x="9033" y="33"/>
                </a:lnTo>
                <a:close/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488837124-6"/>
          <p:cNvSpPr txBox="1"/>
          <p:nvPr/>
        </p:nvSpPr>
        <p:spPr>
          <a:xfrm>
            <a:off x="400050" y="121444"/>
            <a:ext cx="1288331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92735" algn="l">
              <a:lnSpc>
                <a:spcPct val="100000"/>
              </a:lnSpc>
            </a:pPr>
            <a:r>
              <a:rPr sz="1570" b="1" spc="56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</a:t>
            </a:r>
            <a:r>
              <a:rPr lang="zh-CN" altLang="" sz="1570" b="1" spc="56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结构</a:t>
            </a:r>
          </a:p>
        </p:txBody>
      </p:sp>
      <p:sp>
        <p:nvSpPr>
          <p:cNvPr id="25" name="el-1786488837126-7"/>
          <p:cNvSpPr txBox="1"/>
          <p:nvPr/>
        </p:nvSpPr>
        <p:spPr>
          <a:xfrm>
            <a:off x="8070652" y="100013"/>
            <a:ext cx="72330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8750" algn="l">
              <a:lnSpc>
                <a:spcPct val="100000"/>
              </a:lnSpc>
            </a:pPr>
            <a:r>
              <a:rPr sz="780" b="1" spc="28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六大模块</a:t>
            </a:r>
          </a:p>
        </p:txBody>
      </p:sp>
      <p:sp>
        <p:nvSpPr>
          <p:cNvPr id="26" name="el-1786488837152-17"/>
          <p:cNvSpPr txBox="1"/>
          <p:nvPr/>
        </p:nvSpPr>
        <p:spPr>
          <a:xfrm>
            <a:off x="471488" y="1702557"/>
            <a:ext cx="442913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</a:p>
        </p:txBody>
      </p:sp>
      <p:sp>
        <p:nvSpPr>
          <p:cNvPr id="27" name="el-1786488837166-29"/>
          <p:cNvSpPr txBox="1"/>
          <p:nvPr/>
        </p:nvSpPr>
        <p:spPr>
          <a:xfrm>
            <a:off x="964406" y="1688269"/>
            <a:ext cx="3138115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金税四期“天眼”与2026年税收监管新生态</a:t>
            </a:r>
          </a:p>
        </p:txBody>
      </p:sp>
      <p:sp>
        <p:nvSpPr>
          <p:cNvPr id="28" name="el-1786488837167-30"/>
          <p:cNvSpPr txBox="1"/>
          <p:nvPr/>
        </p:nvSpPr>
        <p:spPr>
          <a:xfrm>
            <a:off x="964406" y="1906823"/>
            <a:ext cx="3123828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A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穿透式监管 · 以数治税</a:t>
            </a:r>
          </a:p>
        </p:txBody>
      </p:sp>
      <p:sp>
        <p:nvSpPr>
          <p:cNvPr id="29" name="el-1786488837155-19"/>
          <p:cNvSpPr txBox="1"/>
          <p:nvPr/>
        </p:nvSpPr>
        <p:spPr>
          <a:xfrm>
            <a:off x="4786313" y="1702557"/>
            <a:ext cx="442913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</a:p>
        </p:txBody>
      </p:sp>
      <p:sp>
        <p:nvSpPr>
          <p:cNvPr id="30" name="el-1786488837167-31"/>
          <p:cNvSpPr txBox="1"/>
          <p:nvPr/>
        </p:nvSpPr>
        <p:spPr>
          <a:xfrm>
            <a:off x="5279231" y="1688269"/>
            <a:ext cx="1880815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2026年增值税法核心变化</a:t>
            </a:r>
          </a:p>
        </p:txBody>
      </p:sp>
      <p:sp>
        <p:nvSpPr>
          <p:cNvPr id="31" name="el-1786488837167-32"/>
          <p:cNvSpPr txBox="1"/>
          <p:nvPr/>
        </p:nvSpPr>
        <p:spPr>
          <a:xfrm>
            <a:off x="5279231" y="1906823"/>
            <a:ext cx="1866528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A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视同销售 · 混合销售 · 留抵退税</a:t>
            </a:r>
          </a:p>
        </p:txBody>
      </p:sp>
      <p:sp>
        <p:nvSpPr>
          <p:cNvPr id="32" name="el-1786488837157-21"/>
          <p:cNvSpPr txBox="1"/>
          <p:nvPr/>
        </p:nvSpPr>
        <p:spPr>
          <a:xfrm>
            <a:off x="471488" y="2486806"/>
            <a:ext cx="442913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</a:p>
        </p:txBody>
      </p:sp>
      <p:sp>
        <p:nvSpPr>
          <p:cNvPr id="33" name="el-1786488837167-33"/>
          <p:cNvSpPr txBox="1"/>
          <p:nvPr/>
        </p:nvSpPr>
        <p:spPr>
          <a:xfrm>
            <a:off x="964406" y="2472519"/>
            <a:ext cx="2585814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收入端应税行为全链条风险扫描</a:t>
            </a:r>
          </a:p>
        </p:txBody>
      </p:sp>
      <p:sp>
        <p:nvSpPr>
          <p:cNvPr id="34" name="el-1786488837168-34"/>
          <p:cNvSpPr txBox="1"/>
          <p:nvPr/>
        </p:nvSpPr>
        <p:spPr>
          <a:xfrm>
            <a:off x="964406" y="2691073"/>
            <a:ext cx="2571527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A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确认时点 · 未开票收入 · 视同销售 · 价外费用</a:t>
            </a:r>
          </a:p>
        </p:txBody>
      </p:sp>
      <p:sp>
        <p:nvSpPr>
          <p:cNvPr id="35" name="el-1786488837158-23"/>
          <p:cNvSpPr txBox="1"/>
          <p:nvPr/>
        </p:nvSpPr>
        <p:spPr>
          <a:xfrm>
            <a:off x="4786313" y="2486806"/>
            <a:ext cx="442913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</a:p>
        </p:txBody>
      </p:sp>
      <p:sp>
        <p:nvSpPr>
          <p:cNvPr id="36" name="el-1786488837168-35"/>
          <p:cNvSpPr txBox="1"/>
          <p:nvPr/>
        </p:nvSpPr>
        <p:spPr>
          <a:xfrm>
            <a:off x="5279231" y="2472519"/>
            <a:ext cx="2278856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成本费用端扣除项目与凭证合规</a:t>
            </a:r>
          </a:p>
        </p:txBody>
      </p:sp>
      <p:sp>
        <p:nvSpPr>
          <p:cNvPr id="37" name="el-1786488837168-36"/>
          <p:cNvSpPr txBox="1"/>
          <p:nvPr/>
        </p:nvSpPr>
        <p:spPr>
          <a:xfrm>
            <a:off x="5279231" y="2691073"/>
            <a:ext cx="2264569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A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税前扣除原则 · 灵活用工 · 自然人代开</a:t>
            </a:r>
          </a:p>
        </p:txBody>
      </p:sp>
      <p:sp>
        <p:nvSpPr>
          <p:cNvPr id="38" name="el-1786488837160-25"/>
          <p:cNvSpPr txBox="1"/>
          <p:nvPr/>
        </p:nvSpPr>
        <p:spPr>
          <a:xfrm>
            <a:off x="471488" y="3271056"/>
            <a:ext cx="442913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</a:p>
        </p:txBody>
      </p:sp>
      <p:sp>
        <p:nvSpPr>
          <p:cNvPr id="39" name="el-1786488837168-37"/>
          <p:cNvSpPr txBox="1"/>
          <p:nvPr/>
        </p:nvSpPr>
        <p:spPr>
          <a:xfrm>
            <a:off x="964406" y="3256769"/>
            <a:ext cx="2348619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发票管理与特殊业务难点突破</a:t>
            </a:r>
          </a:p>
        </p:txBody>
      </p:sp>
      <p:sp>
        <p:nvSpPr>
          <p:cNvPr id="40" name="el-1786488837169-38"/>
          <p:cNvSpPr txBox="1"/>
          <p:nvPr/>
        </p:nvSpPr>
        <p:spPr>
          <a:xfrm>
            <a:off x="964406" y="3475323"/>
            <a:ext cx="2334332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A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数电票风控 · 四流不一 · 混合销售vs兼营</a:t>
            </a:r>
          </a:p>
        </p:txBody>
      </p:sp>
      <p:sp>
        <p:nvSpPr>
          <p:cNvPr id="41" name="el-1786488837161-27"/>
          <p:cNvSpPr txBox="1"/>
          <p:nvPr/>
        </p:nvSpPr>
        <p:spPr>
          <a:xfrm>
            <a:off x="4786313" y="3271056"/>
            <a:ext cx="442913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</a:p>
        </p:txBody>
      </p:sp>
      <p:sp>
        <p:nvSpPr>
          <p:cNvPr id="42" name="el-1786488837169-39"/>
          <p:cNvSpPr txBox="1"/>
          <p:nvPr/>
        </p:nvSpPr>
        <p:spPr>
          <a:xfrm>
            <a:off x="5279231" y="3256769"/>
            <a:ext cx="3089895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233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稽查风险应对实战——从预警到结案全流程</a:t>
            </a:r>
          </a:p>
        </p:txBody>
      </p:sp>
      <p:sp>
        <p:nvSpPr>
          <p:cNvPr id="43" name="el-1786488837169-40"/>
          <p:cNvSpPr txBox="1"/>
          <p:nvPr/>
        </p:nvSpPr>
        <p:spPr>
          <a:xfrm>
            <a:off x="5279231" y="3475323"/>
            <a:ext cx="3075608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4A5A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案源触发 · 实地稽查 · 权利救济 · 内控体系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885250-1"/>
          <p:cNvSpPr/>
          <p:nvPr/>
        </p:nvSpPr>
        <p:spPr>
          <a:xfrm>
            <a:off x="7143750" y="0"/>
            <a:ext cx="2000250" cy="18573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84410"/>
                </a:moveTo>
                <a:lnTo>
                  <a:pt x="99233" y="85159"/>
                </a:lnTo>
                <a:lnTo>
                  <a:pt x="94448" y="88979"/>
                </a:lnTo>
                <a:lnTo>
                  <a:pt x="89333" y="92277"/>
                </a:lnTo>
                <a:lnTo>
                  <a:pt x="83948" y="95021"/>
                </a:lnTo>
                <a:lnTo>
                  <a:pt x="78338" y="97185"/>
                </a:lnTo>
                <a:lnTo>
                  <a:pt x="72557" y="98744"/>
                </a:lnTo>
                <a:lnTo>
                  <a:pt x="66667" y="99687"/>
                </a:lnTo>
                <a:lnTo>
                  <a:pt x="60714" y="100000"/>
                </a:lnTo>
                <a:lnTo>
                  <a:pt x="54762" y="99687"/>
                </a:lnTo>
                <a:lnTo>
                  <a:pt x="48871" y="98744"/>
                </a:lnTo>
                <a:lnTo>
                  <a:pt x="43090" y="97185"/>
                </a:lnTo>
                <a:lnTo>
                  <a:pt x="37481" y="95021"/>
                </a:lnTo>
                <a:lnTo>
                  <a:pt x="32095" y="92277"/>
                </a:lnTo>
                <a:lnTo>
                  <a:pt x="26981" y="88979"/>
                </a:lnTo>
                <a:lnTo>
                  <a:pt x="22195" y="85159"/>
                </a:lnTo>
                <a:lnTo>
                  <a:pt x="17781" y="80851"/>
                </a:lnTo>
                <a:lnTo>
                  <a:pt x="13781" y="76097"/>
                </a:lnTo>
                <a:lnTo>
                  <a:pt x="10233" y="70944"/>
                </a:lnTo>
                <a:lnTo>
                  <a:pt x="7171" y="65436"/>
                </a:lnTo>
                <a:lnTo>
                  <a:pt x="4624" y="59636"/>
                </a:lnTo>
                <a:lnTo>
                  <a:pt x="2614" y="53595"/>
                </a:lnTo>
                <a:lnTo>
                  <a:pt x="1167" y="47369"/>
                </a:lnTo>
                <a:lnTo>
                  <a:pt x="290" y="41026"/>
                </a:lnTo>
                <a:lnTo>
                  <a:pt x="0" y="34615"/>
                </a:lnTo>
                <a:lnTo>
                  <a:pt x="290" y="28205"/>
                </a:lnTo>
                <a:lnTo>
                  <a:pt x="1167" y="21862"/>
                </a:lnTo>
                <a:lnTo>
                  <a:pt x="2614" y="15636"/>
                </a:lnTo>
                <a:lnTo>
                  <a:pt x="4624" y="9595"/>
                </a:lnTo>
                <a:lnTo>
                  <a:pt x="7171" y="3795"/>
                </a:lnTo>
                <a:lnTo>
                  <a:pt x="9281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6E6E">
              <a:alpha val="3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1885252-2"/>
          <p:cNvSpPr/>
          <p:nvPr/>
        </p:nvSpPr>
        <p:spPr>
          <a:xfrm>
            <a:off x="0" y="3571875"/>
            <a:ext cx="1143000" cy="1428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50000"/>
                </a:moveTo>
                <a:lnTo>
                  <a:pt x="99700" y="54900"/>
                </a:lnTo>
                <a:lnTo>
                  <a:pt x="98800" y="59753"/>
                </a:lnTo>
                <a:lnTo>
                  <a:pt x="97308" y="64513"/>
                </a:lnTo>
                <a:lnTo>
                  <a:pt x="95242" y="69133"/>
                </a:lnTo>
                <a:lnTo>
                  <a:pt x="92617" y="73567"/>
                </a:lnTo>
                <a:lnTo>
                  <a:pt x="89467" y="77780"/>
                </a:lnTo>
                <a:lnTo>
                  <a:pt x="85817" y="81720"/>
                </a:lnTo>
                <a:lnTo>
                  <a:pt x="81692" y="85353"/>
                </a:lnTo>
                <a:lnTo>
                  <a:pt x="77150" y="88653"/>
                </a:lnTo>
                <a:lnTo>
                  <a:pt x="72225" y="91573"/>
                </a:lnTo>
                <a:lnTo>
                  <a:pt x="66958" y="94093"/>
                </a:lnTo>
                <a:lnTo>
                  <a:pt x="61417" y="96193"/>
                </a:lnTo>
                <a:lnTo>
                  <a:pt x="55642" y="97847"/>
                </a:lnTo>
                <a:lnTo>
                  <a:pt x="49692" y="99040"/>
                </a:lnTo>
                <a:lnTo>
                  <a:pt x="43625" y="99760"/>
                </a:lnTo>
                <a:lnTo>
                  <a:pt x="37500" y="100000"/>
                </a:lnTo>
                <a:lnTo>
                  <a:pt x="31375" y="99760"/>
                </a:lnTo>
                <a:lnTo>
                  <a:pt x="25308" y="99040"/>
                </a:lnTo>
                <a:lnTo>
                  <a:pt x="19358" y="97847"/>
                </a:lnTo>
                <a:lnTo>
                  <a:pt x="13583" y="96193"/>
                </a:lnTo>
                <a:lnTo>
                  <a:pt x="8042" y="94093"/>
                </a:lnTo>
                <a:lnTo>
                  <a:pt x="2775" y="91573"/>
                </a:lnTo>
                <a:lnTo>
                  <a:pt x="0" y="89927"/>
                </a:lnTo>
                <a:lnTo>
                  <a:pt x="0" y="10073"/>
                </a:lnTo>
                <a:lnTo>
                  <a:pt x="2775" y="8427"/>
                </a:lnTo>
                <a:lnTo>
                  <a:pt x="8042" y="5907"/>
                </a:lnTo>
                <a:lnTo>
                  <a:pt x="13583" y="3807"/>
                </a:lnTo>
                <a:lnTo>
                  <a:pt x="19358" y="2153"/>
                </a:lnTo>
                <a:lnTo>
                  <a:pt x="25308" y="960"/>
                </a:lnTo>
                <a:lnTo>
                  <a:pt x="31375" y="240"/>
                </a:lnTo>
                <a:lnTo>
                  <a:pt x="37500" y="0"/>
                </a:lnTo>
                <a:lnTo>
                  <a:pt x="43625" y="240"/>
                </a:lnTo>
                <a:lnTo>
                  <a:pt x="49692" y="960"/>
                </a:lnTo>
                <a:lnTo>
                  <a:pt x="55642" y="2153"/>
                </a:lnTo>
                <a:lnTo>
                  <a:pt x="61417" y="3807"/>
                </a:lnTo>
                <a:lnTo>
                  <a:pt x="66958" y="5907"/>
                </a:lnTo>
                <a:lnTo>
                  <a:pt x="72225" y="8427"/>
                </a:lnTo>
                <a:lnTo>
                  <a:pt x="77150" y="11347"/>
                </a:lnTo>
                <a:lnTo>
                  <a:pt x="81692" y="14647"/>
                </a:lnTo>
                <a:lnTo>
                  <a:pt x="85817" y="18280"/>
                </a:lnTo>
                <a:lnTo>
                  <a:pt x="89467" y="22220"/>
                </a:lnTo>
                <a:lnTo>
                  <a:pt x="92617" y="26433"/>
                </a:lnTo>
                <a:lnTo>
                  <a:pt x="95242" y="30867"/>
                </a:lnTo>
                <a:lnTo>
                  <a:pt x="97308" y="35487"/>
                </a:lnTo>
                <a:lnTo>
                  <a:pt x="98800" y="40247"/>
                </a:lnTo>
                <a:lnTo>
                  <a:pt x="99700" y="45100"/>
                </a:lnTo>
                <a:close/>
              </a:path>
            </a:pathLst>
          </a:custGeom>
          <a:solidFill>
            <a:srgbClr val="D4A017">
              <a:alpha val="4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885253-3"/>
          <p:cNvSpPr/>
          <p:nvPr/>
        </p:nvSpPr>
        <p:spPr>
          <a:xfrm>
            <a:off x="6286500" y="3000375"/>
            <a:ext cx="2857500" cy="21431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100000"/>
                </a:moveTo>
                <a:lnTo>
                  <a:pt x="1277" y="100000"/>
                </a:lnTo>
                <a:lnTo>
                  <a:pt x="1200" y="99591"/>
                </a:lnTo>
                <a:lnTo>
                  <a:pt x="300" y="91502"/>
                </a:lnTo>
                <a:lnTo>
                  <a:pt x="0" y="83333"/>
                </a:lnTo>
                <a:lnTo>
                  <a:pt x="300" y="75164"/>
                </a:lnTo>
                <a:lnTo>
                  <a:pt x="1200" y="67076"/>
                </a:lnTo>
                <a:lnTo>
                  <a:pt x="2690" y="59142"/>
                </a:lnTo>
                <a:lnTo>
                  <a:pt x="4757" y="51444"/>
                </a:lnTo>
                <a:lnTo>
                  <a:pt x="7380" y="44049"/>
                </a:lnTo>
                <a:lnTo>
                  <a:pt x="10533" y="37036"/>
                </a:lnTo>
                <a:lnTo>
                  <a:pt x="14187" y="30467"/>
                </a:lnTo>
                <a:lnTo>
                  <a:pt x="18307" y="24409"/>
                </a:lnTo>
                <a:lnTo>
                  <a:pt x="22850" y="18916"/>
                </a:lnTo>
                <a:lnTo>
                  <a:pt x="27777" y="14044"/>
                </a:lnTo>
                <a:lnTo>
                  <a:pt x="33037" y="9840"/>
                </a:lnTo>
                <a:lnTo>
                  <a:pt x="38583" y="6342"/>
                </a:lnTo>
                <a:lnTo>
                  <a:pt x="44357" y="3587"/>
                </a:lnTo>
                <a:lnTo>
                  <a:pt x="50307" y="1600"/>
                </a:lnTo>
                <a:lnTo>
                  <a:pt x="56373" y="400"/>
                </a:lnTo>
                <a:lnTo>
                  <a:pt x="62500" y="0"/>
                </a:lnTo>
                <a:lnTo>
                  <a:pt x="68627" y="400"/>
                </a:lnTo>
                <a:lnTo>
                  <a:pt x="74693" y="1600"/>
                </a:lnTo>
                <a:lnTo>
                  <a:pt x="80643" y="3587"/>
                </a:lnTo>
                <a:lnTo>
                  <a:pt x="86417" y="6342"/>
                </a:lnTo>
                <a:lnTo>
                  <a:pt x="91963" y="9840"/>
                </a:lnTo>
                <a:lnTo>
                  <a:pt x="97223" y="14044"/>
                </a:lnTo>
                <a:lnTo>
                  <a:pt x="100000" y="16791"/>
                </a:lnTo>
                <a:close/>
              </a:path>
            </a:pathLst>
          </a:custGeom>
          <a:solidFill>
            <a:srgbClr val="2C6E6E">
              <a:alpha val="2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5" name="el-1786841885254-4"/>
          <p:cNvCxnSpPr/>
          <p:nvPr/>
        </p:nvCxnSpPr>
        <p:spPr>
          <a:xfrm>
            <a:off x="0" y="507206"/>
            <a:ext cx="9144000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el-1786841885423-14"/>
          <p:cNvSpPr/>
          <p:nvPr/>
        </p:nvSpPr>
        <p:spPr>
          <a:xfrm>
            <a:off x="412552" y="160734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5524" y="1000"/>
                </a:moveTo>
                <a:lnTo>
                  <a:pt x="45524" y="1000"/>
                </a:lnTo>
                <a:cubicBezTo>
                  <a:pt x="48508" y="-333"/>
                  <a:pt x="51556" y="-333"/>
                  <a:pt x="54667" y="1000"/>
                </a:cubicBezTo>
                <a:lnTo>
                  <a:pt x="54667" y="1000"/>
                </a:lnTo>
                <a:lnTo>
                  <a:pt x="97286" y="20714"/>
                </a:lnTo>
                <a:cubicBezTo>
                  <a:pt x="98968" y="21603"/>
                  <a:pt x="99873" y="23032"/>
                  <a:pt x="100000" y="25000"/>
                </a:cubicBezTo>
                <a:lnTo>
                  <a:pt x="100000" y="25000"/>
                </a:lnTo>
                <a:cubicBezTo>
                  <a:pt x="99873" y="26968"/>
                  <a:pt x="98968" y="28397"/>
                  <a:pt x="97286" y="29286"/>
                </a:cubicBezTo>
                <a:lnTo>
                  <a:pt x="97286" y="29286"/>
                </a:lnTo>
                <a:lnTo>
                  <a:pt x="54476" y="49000"/>
                </a:lnTo>
                <a:cubicBezTo>
                  <a:pt x="51492" y="50333"/>
                  <a:pt x="48444" y="50333"/>
                  <a:pt x="45333" y="49000"/>
                </a:cubicBezTo>
                <a:lnTo>
                  <a:pt x="45333" y="49000"/>
                </a:lnTo>
                <a:lnTo>
                  <a:pt x="2714" y="29286"/>
                </a:lnTo>
                <a:cubicBezTo>
                  <a:pt x="1032" y="28397"/>
                  <a:pt x="127" y="26968"/>
                  <a:pt x="0" y="25000"/>
                </a:cubicBezTo>
                <a:lnTo>
                  <a:pt x="0" y="25000"/>
                </a:lnTo>
                <a:cubicBezTo>
                  <a:pt x="127" y="23032"/>
                  <a:pt x="1032" y="21603"/>
                  <a:pt x="2714" y="20714"/>
                </a:cubicBezTo>
                <a:lnTo>
                  <a:pt x="2714" y="20714"/>
                </a:lnTo>
                <a:lnTo>
                  <a:pt x="45524" y="1000"/>
                </a:lnTo>
                <a:moveTo>
                  <a:pt x="86905" y="41000"/>
                </a:moveTo>
                <a:lnTo>
                  <a:pt x="86905" y="41000"/>
                </a:lnTo>
                <a:lnTo>
                  <a:pt x="97286" y="45714"/>
                </a:lnTo>
                <a:cubicBezTo>
                  <a:pt x="98968" y="46603"/>
                  <a:pt x="99873" y="48032"/>
                  <a:pt x="100000" y="50000"/>
                </a:cubicBezTo>
                <a:lnTo>
                  <a:pt x="100000" y="50000"/>
                </a:lnTo>
                <a:cubicBezTo>
                  <a:pt x="99873" y="51968"/>
                  <a:pt x="98968" y="53397"/>
                  <a:pt x="97286" y="54286"/>
                </a:cubicBezTo>
                <a:lnTo>
                  <a:pt x="97286" y="54286"/>
                </a:lnTo>
                <a:lnTo>
                  <a:pt x="54476" y="74000"/>
                </a:lnTo>
                <a:cubicBezTo>
                  <a:pt x="51492" y="75333"/>
                  <a:pt x="48444" y="75333"/>
                  <a:pt x="45333" y="74000"/>
                </a:cubicBezTo>
                <a:lnTo>
                  <a:pt x="45333" y="74000"/>
                </a:lnTo>
                <a:lnTo>
                  <a:pt x="2714" y="54286"/>
                </a:lnTo>
                <a:cubicBezTo>
                  <a:pt x="1032" y="53397"/>
                  <a:pt x="127" y="51968"/>
                  <a:pt x="0" y="50000"/>
                </a:cubicBezTo>
                <a:lnTo>
                  <a:pt x="0" y="50000"/>
                </a:lnTo>
                <a:cubicBezTo>
                  <a:pt x="127" y="48032"/>
                  <a:pt x="1032" y="46603"/>
                  <a:pt x="2714" y="45714"/>
                </a:cubicBezTo>
                <a:lnTo>
                  <a:pt x="2714" y="45714"/>
                </a:lnTo>
                <a:lnTo>
                  <a:pt x="13095" y="41000"/>
                </a:lnTo>
                <a:lnTo>
                  <a:pt x="42762" y="54667"/>
                </a:lnTo>
                <a:cubicBezTo>
                  <a:pt x="47587" y="56762"/>
                  <a:pt x="52413" y="56762"/>
                  <a:pt x="57238" y="54667"/>
                </a:cubicBezTo>
                <a:lnTo>
                  <a:pt x="57238" y="54667"/>
                </a:lnTo>
                <a:lnTo>
                  <a:pt x="86905" y="41000"/>
                </a:lnTo>
                <a:moveTo>
                  <a:pt x="57238" y="79667"/>
                </a:moveTo>
                <a:lnTo>
                  <a:pt x="57238" y="79667"/>
                </a:lnTo>
                <a:lnTo>
                  <a:pt x="86905" y="66000"/>
                </a:lnTo>
                <a:lnTo>
                  <a:pt x="97286" y="70714"/>
                </a:lnTo>
                <a:cubicBezTo>
                  <a:pt x="98968" y="71603"/>
                  <a:pt x="99873" y="73032"/>
                  <a:pt x="100000" y="75000"/>
                </a:cubicBezTo>
                <a:lnTo>
                  <a:pt x="100000" y="75000"/>
                </a:lnTo>
                <a:cubicBezTo>
                  <a:pt x="99873" y="76968"/>
                  <a:pt x="98968" y="78397"/>
                  <a:pt x="97286" y="79286"/>
                </a:cubicBezTo>
                <a:lnTo>
                  <a:pt x="97286" y="79286"/>
                </a:lnTo>
                <a:lnTo>
                  <a:pt x="54476" y="99000"/>
                </a:lnTo>
                <a:cubicBezTo>
                  <a:pt x="51492" y="100333"/>
                  <a:pt x="48444" y="100333"/>
                  <a:pt x="45333" y="99000"/>
                </a:cubicBezTo>
                <a:lnTo>
                  <a:pt x="45333" y="99000"/>
                </a:lnTo>
                <a:lnTo>
                  <a:pt x="2714" y="79286"/>
                </a:lnTo>
                <a:cubicBezTo>
                  <a:pt x="1032" y="78397"/>
                  <a:pt x="127" y="76968"/>
                  <a:pt x="0" y="75000"/>
                </a:cubicBezTo>
                <a:lnTo>
                  <a:pt x="0" y="75000"/>
                </a:lnTo>
                <a:cubicBezTo>
                  <a:pt x="127" y="73032"/>
                  <a:pt x="1032" y="71603"/>
                  <a:pt x="2714" y="70714"/>
                </a:cubicBezTo>
                <a:lnTo>
                  <a:pt x="2714" y="70714"/>
                </a:lnTo>
                <a:lnTo>
                  <a:pt x="13095" y="66000"/>
                </a:lnTo>
                <a:lnTo>
                  <a:pt x="42762" y="79667"/>
                </a:lnTo>
                <a:cubicBezTo>
                  <a:pt x="47587" y="81762"/>
                  <a:pt x="52413" y="81762"/>
                  <a:pt x="57238" y="79667"/>
                </a:cubicBezTo>
                <a:lnTo>
                  <a:pt x="57238" y="7966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885268-13"/>
          <p:cNvSpPr/>
          <p:nvPr/>
        </p:nvSpPr>
        <p:spPr>
          <a:xfrm>
            <a:off x="400050" y="1519610"/>
            <a:ext cx="1978819" cy="1761381"/>
          </a:xfrm>
          <a:prstGeom prst="roundRect">
            <a:avLst>
              <a:gd name="adj" fmla="val 6489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8" name="el-1786841885281-21"/>
          <p:cNvCxnSpPr/>
          <p:nvPr/>
        </p:nvCxnSpPr>
        <p:spPr>
          <a:xfrm>
            <a:off x="507206" y="2044675"/>
            <a:ext cx="1764506" cy="914"/>
          </a:xfrm>
          <a:prstGeom prst="line">
            <a:avLst/>
          </a:prstGeom>
          <a:ln w="7144" cap="flat">
            <a:solidFill>
              <a:srgbClr val="E0E4EA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l-1786841885319-52"/>
          <p:cNvSpPr/>
          <p:nvPr/>
        </p:nvSpPr>
        <p:spPr>
          <a:xfrm>
            <a:off x="507206" y="1712491"/>
            <a:ext cx="200025" cy="200025"/>
          </a:xfrm>
          <a:prstGeom prst="roundRect">
            <a:avLst>
              <a:gd name="adj" fmla="val 28571"/>
            </a:avLst>
          </a:prstGeom>
          <a:solidFill>
            <a:srgbClr val="2C6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1885290-26"/>
          <p:cNvSpPr/>
          <p:nvPr/>
        </p:nvSpPr>
        <p:spPr>
          <a:xfrm>
            <a:off x="507206" y="2148260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885320-54"/>
          <p:cNvSpPr/>
          <p:nvPr/>
        </p:nvSpPr>
        <p:spPr>
          <a:xfrm>
            <a:off x="507206" y="2148260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1885447-20"/>
          <p:cNvSpPr/>
          <p:nvPr/>
        </p:nvSpPr>
        <p:spPr>
          <a:xfrm>
            <a:off x="614363" y="2219697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885293-28"/>
          <p:cNvSpPr/>
          <p:nvPr/>
        </p:nvSpPr>
        <p:spPr>
          <a:xfrm>
            <a:off x="507206" y="2415369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1885320-55"/>
          <p:cNvSpPr/>
          <p:nvPr/>
        </p:nvSpPr>
        <p:spPr>
          <a:xfrm>
            <a:off x="507206" y="2415369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1885447-21"/>
          <p:cNvSpPr/>
          <p:nvPr/>
        </p:nvSpPr>
        <p:spPr>
          <a:xfrm>
            <a:off x="614363" y="248680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1885295-30"/>
          <p:cNvSpPr/>
          <p:nvPr/>
        </p:nvSpPr>
        <p:spPr>
          <a:xfrm>
            <a:off x="507206" y="2682478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1885320-56"/>
          <p:cNvSpPr/>
          <p:nvPr/>
        </p:nvSpPr>
        <p:spPr>
          <a:xfrm>
            <a:off x="507206" y="2682478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1885448-22"/>
          <p:cNvSpPr/>
          <p:nvPr/>
        </p:nvSpPr>
        <p:spPr>
          <a:xfrm>
            <a:off x="614363" y="275391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1885269-14"/>
          <p:cNvSpPr/>
          <p:nvPr/>
        </p:nvSpPr>
        <p:spPr>
          <a:xfrm>
            <a:off x="2521744" y="1519610"/>
            <a:ext cx="1978819" cy="1761381"/>
          </a:xfrm>
          <a:prstGeom prst="roundRect">
            <a:avLst>
              <a:gd name="adj" fmla="val 6489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20" name="el-1786841885282-22"/>
          <p:cNvCxnSpPr/>
          <p:nvPr/>
        </p:nvCxnSpPr>
        <p:spPr>
          <a:xfrm>
            <a:off x="2628900" y="2044675"/>
            <a:ext cx="1764506" cy="914"/>
          </a:xfrm>
          <a:prstGeom prst="line">
            <a:avLst/>
          </a:prstGeom>
          <a:ln w="7144" cap="flat">
            <a:solidFill>
              <a:srgbClr val="E0E4EA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el-1786841885323-58"/>
          <p:cNvSpPr/>
          <p:nvPr/>
        </p:nvSpPr>
        <p:spPr>
          <a:xfrm>
            <a:off x="2628900" y="1712491"/>
            <a:ext cx="200025" cy="200025"/>
          </a:xfrm>
          <a:prstGeom prst="roundRect">
            <a:avLst>
              <a:gd name="adj" fmla="val 28571"/>
            </a:avLst>
          </a:pr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1885297-32"/>
          <p:cNvSpPr/>
          <p:nvPr/>
        </p:nvSpPr>
        <p:spPr>
          <a:xfrm>
            <a:off x="2628900" y="2148260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1885323-60"/>
          <p:cNvSpPr/>
          <p:nvPr/>
        </p:nvSpPr>
        <p:spPr>
          <a:xfrm>
            <a:off x="2628900" y="2148260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41885448-23"/>
          <p:cNvSpPr/>
          <p:nvPr/>
        </p:nvSpPr>
        <p:spPr>
          <a:xfrm>
            <a:off x="2736056" y="2219697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1885300-34"/>
          <p:cNvSpPr/>
          <p:nvPr/>
        </p:nvSpPr>
        <p:spPr>
          <a:xfrm>
            <a:off x="2628900" y="2415369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41885323-61"/>
          <p:cNvSpPr/>
          <p:nvPr/>
        </p:nvSpPr>
        <p:spPr>
          <a:xfrm>
            <a:off x="2628900" y="2415369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el-1786841885449-24"/>
          <p:cNvSpPr/>
          <p:nvPr/>
        </p:nvSpPr>
        <p:spPr>
          <a:xfrm>
            <a:off x="2736056" y="248680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1885302-36"/>
          <p:cNvSpPr/>
          <p:nvPr/>
        </p:nvSpPr>
        <p:spPr>
          <a:xfrm>
            <a:off x="2628900" y="2682478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41885324-62"/>
          <p:cNvSpPr/>
          <p:nvPr/>
        </p:nvSpPr>
        <p:spPr>
          <a:xfrm>
            <a:off x="2628900" y="2682478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el-1786841885450-25"/>
          <p:cNvSpPr/>
          <p:nvPr/>
        </p:nvSpPr>
        <p:spPr>
          <a:xfrm>
            <a:off x="2736056" y="275391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el-1786841885304-38"/>
          <p:cNvSpPr/>
          <p:nvPr/>
        </p:nvSpPr>
        <p:spPr>
          <a:xfrm>
            <a:off x="2628900" y="2949587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41885324-63"/>
          <p:cNvSpPr/>
          <p:nvPr/>
        </p:nvSpPr>
        <p:spPr>
          <a:xfrm>
            <a:off x="2628900" y="2949587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el-1786841885450-26"/>
          <p:cNvSpPr/>
          <p:nvPr/>
        </p:nvSpPr>
        <p:spPr>
          <a:xfrm>
            <a:off x="2736056" y="3021025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1885272-15"/>
          <p:cNvSpPr/>
          <p:nvPr/>
        </p:nvSpPr>
        <p:spPr>
          <a:xfrm>
            <a:off x="4643438" y="1519610"/>
            <a:ext cx="1978819" cy="1761381"/>
          </a:xfrm>
          <a:prstGeom prst="roundRect">
            <a:avLst>
              <a:gd name="adj" fmla="val 6489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35" name="el-1786841885283-23"/>
          <p:cNvCxnSpPr/>
          <p:nvPr/>
        </p:nvCxnSpPr>
        <p:spPr>
          <a:xfrm>
            <a:off x="4750594" y="2044675"/>
            <a:ext cx="1764506" cy="914"/>
          </a:xfrm>
          <a:prstGeom prst="line">
            <a:avLst/>
          </a:prstGeom>
          <a:ln w="7144" cap="flat">
            <a:solidFill>
              <a:srgbClr val="E0E4EA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el-1786841885326-65"/>
          <p:cNvSpPr/>
          <p:nvPr/>
        </p:nvSpPr>
        <p:spPr>
          <a:xfrm>
            <a:off x="4750594" y="1712491"/>
            <a:ext cx="200025" cy="200025"/>
          </a:xfrm>
          <a:prstGeom prst="roundRect">
            <a:avLst>
              <a:gd name="adj" fmla="val 28571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el-1786841885306-40"/>
          <p:cNvSpPr/>
          <p:nvPr/>
        </p:nvSpPr>
        <p:spPr>
          <a:xfrm>
            <a:off x="4750594" y="2148260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el-1786841885326-67"/>
          <p:cNvSpPr/>
          <p:nvPr/>
        </p:nvSpPr>
        <p:spPr>
          <a:xfrm>
            <a:off x="4750594" y="2148260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9" name="el-1786841885452-27"/>
          <p:cNvSpPr/>
          <p:nvPr/>
        </p:nvSpPr>
        <p:spPr>
          <a:xfrm>
            <a:off x="4857750" y="2219697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el-1786841885309-42"/>
          <p:cNvSpPr/>
          <p:nvPr/>
        </p:nvSpPr>
        <p:spPr>
          <a:xfrm>
            <a:off x="4750594" y="2415369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1" name="el-1786841885326-68"/>
          <p:cNvSpPr/>
          <p:nvPr/>
        </p:nvSpPr>
        <p:spPr>
          <a:xfrm>
            <a:off x="4750594" y="2415369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2" name="el-1786841885452-28"/>
          <p:cNvSpPr/>
          <p:nvPr/>
        </p:nvSpPr>
        <p:spPr>
          <a:xfrm>
            <a:off x="4857750" y="248680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3" name="el-1786841885311-44"/>
          <p:cNvSpPr/>
          <p:nvPr/>
        </p:nvSpPr>
        <p:spPr>
          <a:xfrm>
            <a:off x="4750594" y="2682478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4" name="el-1786841885327-69"/>
          <p:cNvSpPr/>
          <p:nvPr/>
        </p:nvSpPr>
        <p:spPr>
          <a:xfrm>
            <a:off x="4750594" y="2682478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el-1786841885453-29"/>
          <p:cNvSpPr/>
          <p:nvPr/>
        </p:nvSpPr>
        <p:spPr>
          <a:xfrm>
            <a:off x="4857750" y="275391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el-1786841885273-16"/>
          <p:cNvSpPr/>
          <p:nvPr/>
        </p:nvSpPr>
        <p:spPr>
          <a:xfrm>
            <a:off x="6765131" y="1519610"/>
            <a:ext cx="1978819" cy="1761381"/>
          </a:xfrm>
          <a:prstGeom prst="roundRect">
            <a:avLst>
              <a:gd name="adj" fmla="val 6489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47" name="el-1786841885283-24"/>
          <p:cNvCxnSpPr/>
          <p:nvPr/>
        </p:nvCxnSpPr>
        <p:spPr>
          <a:xfrm>
            <a:off x="6872288" y="2044675"/>
            <a:ext cx="1764506" cy="914"/>
          </a:xfrm>
          <a:prstGeom prst="line">
            <a:avLst/>
          </a:prstGeom>
          <a:ln w="7144" cap="flat">
            <a:solidFill>
              <a:srgbClr val="E0E4EA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el-1786841885328-71"/>
          <p:cNvSpPr/>
          <p:nvPr/>
        </p:nvSpPr>
        <p:spPr>
          <a:xfrm>
            <a:off x="6872288" y="1712491"/>
            <a:ext cx="200025" cy="200025"/>
          </a:xfrm>
          <a:prstGeom prst="roundRect">
            <a:avLst>
              <a:gd name="adj" fmla="val 28571"/>
            </a:avLst>
          </a:pr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" name="el-1786841885313-46"/>
          <p:cNvSpPr/>
          <p:nvPr/>
        </p:nvSpPr>
        <p:spPr>
          <a:xfrm>
            <a:off x="6872288" y="2148260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" name="el-1786841885329-73"/>
          <p:cNvSpPr/>
          <p:nvPr/>
        </p:nvSpPr>
        <p:spPr>
          <a:xfrm>
            <a:off x="6872288" y="2148260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el-1786841885454-30"/>
          <p:cNvSpPr/>
          <p:nvPr/>
        </p:nvSpPr>
        <p:spPr>
          <a:xfrm>
            <a:off x="6979444" y="2219697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el-1786841885315-48"/>
          <p:cNvSpPr/>
          <p:nvPr/>
        </p:nvSpPr>
        <p:spPr>
          <a:xfrm>
            <a:off x="6872288" y="2415369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el-1786841885329-74"/>
          <p:cNvSpPr/>
          <p:nvPr/>
        </p:nvSpPr>
        <p:spPr>
          <a:xfrm>
            <a:off x="6872288" y="2415369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" name="el-1786841885454-31"/>
          <p:cNvSpPr/>
          <p:nvPr/>
        </p:nvSpPr>
        <p:spPr>
          <a:xfrm>
            <a:off x="6979444" y="248680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" name="el-1786841885318-50"/>
          <p:cNvSpPr/>
          <p:nvPr/>
        </p:nvSpPr>
        <p:spPr>
          <a:xfrm>
            <a:off x="6872288" y="2682478"/>
            <a:ext cx="1764506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22" y="0"/>
                </a:moveTo>
                <a:lnTo>
                  <a:pt x="98378" y="0"/>
                </a:lnTo>
                <a:lnTo>
                  <a:pt x="98535" y="42"/>
                </a:lnTo>
                <a:lnTo>
                  <a:pt x="98697" y="250"/>
                </a:lnTo>
                <a:lnTo>
                  <a:pt x="98849" y="542"/>
                </a:lnTo>
                <a:lnTo>
                  <a:pt x="99000" y="958"/>
                </a:lnTo>
                <a:lnTo>
                  <a:pt x="99141" y="1458"/>
                </a:lnTo>
                <a:lnTo>
                  <a:pt x="99281" y="2125"/>
                </a:lnTo>
                <a:lnTo>
                  <a:pt x="99405" y="2833"/>
                </a:lnTo>
                <a:lnTo>
                  <a:pt x="99524" y="3667"/>
                </a:lnTo>
                <a:lnTo>
                  <a:pt x="99632" y="4583"/>
                </a:lnTo>
                <a:lnTo>
                  <a:pt x="99724" y="5542"/>
                </a:lnTo>
                <a:lnTo>
                  <a:pt x="99811" y="6625"/>
                </a:lnTo>
                <a:lnTo>
                  <a:pt x="99876" y="7708"/>
                </a:lnTo>
                <a:lnTo>
                  <a:pt x="99930" y="8875"/>
                </a:lnTo>
                <a:lnTo>
                  <a:pt x="99968" y="10042"/>
                </a:lnTo>
                <a:lnTo>
                  <a:pt x="99995" y="11292"/>
                </a:lnTo>
                <a:lnTo>
                  <a:pt x="100000" y="12500"/>
                </a:lnTo>
                <a:lnTo>
                  <a:pt x="100000" y="87500"/>
                </a:lnTo>
                <a:lnTo>
                  <a:pt x="99995" y="88708"/>
                </a:lnTo>
                <a:lnTo>
                  <a:pt x="99968" y="89958"/>
                </a:lnTo>
                <a:lnTo>
                  <a:pt x="99930" y="91125"/>
                </a:lnTo>
                <a:lnTo>
                  <a:pt x="99876" y="92292"/>
                </a:lnTo>
                <a:lnTo>
                  <a:pt x="99811" y="93375"/>
                </a:lnTo>
                <a:lnTo>
                  <a:pt x="99724" y="94458"/>
                </a:lnTo>
                <a:lnTo>
                  <a:pt x="99632" y="95417"/>
                </a:lnTo>
                <a:lnTo>
                  <a:pt x="99524" y="96333"/>
                </a:lnTo>
                <a:lnTo>
                  <a:pt x="99405" y="97167"/>
                </a:lnTo>
                <a:lnTo>
                  <a:pt x="99281" y="97875"/>
                </a:lnTo>
                <a:lnTo>
                  <a:pt x="99141" y="98542"/>
                </a:lnTo>
                <a:lnTo>
                  <a:pt x="99000" y="99042"/>
                </a:lnTo>
                <a:lnTo>
                  <a:pt x="98849" y="99458"/>
                </a:lnTo>
                <a:lnTo>
                  <a:pt x="98697" y="99750"/>
                </a:lnTo>
                <a:lnTo>
                  <a:pt x="98535" y="99958"/>
                </a:lnTo>
                <a:lnTo>
                  <a:pt x="98378" y="100000"/>
                </a:lnTo>
                <a:lnTo>
                  <a:pt x="1622" y="100000"/>
                </a:lnTo>
                <a:lnTo>
                  <a:pt x="1465" y="99958"/>
                </a:lnTo>
                <a:lnTo>
                  <a:pt x="1303" y="99750"/>
                </a:lnTo>
                <a:lnTo>
                  <a:pt x="1151" y="99458"/>
                </a:lnTo>
                <a:lnTo>
                  <a:pt x="1000" y="99042"/>
                </a:lnTo>
                <a:lnTo>
                  <a:pt x="859" y="98542"/>
                </a:lnTo>
                <a:lnTo>
                  <a:pt x="719" y="97875"/>
                </a:lnTo>
                <a:lnTo>
                  <a:pt x="595" y="97167"/>
                </a:lnTo>
                <a:lnTo>
                  <a:pt x="476" y="96333"/>
                </a:lnTo>
                <a:lnTo>
                  <a:pt x="368" y="95417"/>
                </a:lnTo>
                <a:lnTo>
                  <a:pt x="276" y="94458"/>
                </a:lnTo>
                <a:lnTo>
                  <a:pt x="189" y="93375"/>
                </a:lnTo>
                <a:lnTo>
                  <a:pt x="124" y="92292"/>
                </a:lnTo>
                <a:lnTo>
                  <a:pt x="70" y="91125"/>
                </a:lnTo>
                <a:lnTo>
                  <a:pt x="32" y="89958"/>
                </a:lnTo>
                <a:lnTo>
                  <a:pt x="5" y="88708"/>
                </a:lnTo>
                <a:lnTo>
                  <a:pt x="0" y="87500"/>
                </a:lnTo>
                <a:lnTo>
                  <a:pt x="0" y="12500"/>
                </a:lnTo>
                <a:lnTo>
                  <a:pt x="5" y="11292"/>
                </a:lnTo>
                <a:lnTo>
                  <a:pt x="32" y="10042"/>
                </a:lnTo>
                <a:lnTo>
                  <a:pt x="70" y="8875"/>
                </a:lnTo>
                <a:lnTo>
                  <a:pt x="124" y="7708"/>
                </a:lnTo>
                <a:lnTo>
                  <a:pt x="189" y="6625"/>
                </a:lnTo>
                <a:lnTo>
                  <a:pt x="276" y="5542"/>
                </a:lnTo>
                <a:lnTo>
                  <a:pt x="368" y="4583"/>
                </a:lnTo>
                <a:lnTo>
                  <a:pt x="476" y="3667"/>
                </a:lnTo>
                <a:lnTo>
                  <a:pt x="595" y="2833"/>
                </a:lnTo>
                <a:lnTo>
                  <a:pt x="719" y="2125"/>
                </a:lnTo>
                <a:lnTo>
                  <a:pt x="859" y="1458"/>
                </a:lnTo>
                <a:lnTo>
                  <a:pt x="1000" y="958"/>
                </a:lnTo>
                <a:lnTo>
                  <a:pt x="1151" y="542"/>
                </a:lnTo>
                <a:lnTo>
                  <a:pt x="1303" y="250"/>
                </a:lnTo>
                <a:lnTo>
                  <a:pt x="1465" y="42"/>
                </a:lnTo>
                <a:lnTo>
                  <a:pt x="1622" y="0"/>
                </a:lnTo>
                <a:close/>
              </a:path>
            </a:pathLst>
          </a:custGeom>
          <a:solidFill>
            <a:srgbClr val="D4A017">
              <a:alpha val="6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6" name="el-1786841885329-75"/>
          <p:cNvSpPr/>
          <p:nvPr/>
        </p:nvSpPr>
        <p:spPr>
          <a:xfrm>
            <a:off x="6872288" y="2682478"/>
            <a:ext cx="28575" cy="22424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1"/>
                </a:lnTo>
                <a:lnTo>
                  <a:pt x="80491" y="245"/>
                </a:lnTo>
                <a:lnTo>
                  <a:pt x="70972" y="549"/>
                </a:lnTo>
                <a:lnTo>
                  <a:pt x="61732" y="970"/>
                </a:lnTo>
                <a:lnTo>
                  <a:pt x="52860" y="1505"/>
                </a:lnTo>
                <a:lnTo>
                  <a:pt x="44443" y="2148"/>
                </a:lnTo>
                <a:lnTo>
                  <a:pt x="36561" y="2892"/>
                </a:lnTo>
                <a:lnTo>
                  <a:pt x="29289" y="3732"/>
                </a:lnTo>
                <a:lnTo>
                  <a:pt x="22699" y="4659"/>
                </a:lnTo>
                <a:lnTo>
                  <a:pt x="16853" y="5663"/>
                </a:lnTo>
                <a:lnTo>
                  <a:pt x="11808" y="6736"/>
                </a:lnTo>
                <a:lnTo>
                  <a:pt x="7612" y="7866"/>
                </a:lnTo>
                <a:lnTo>
                  <a:pt x="4306" y="9044"/>
                </a:lnTo>
                <a:lnTo>
                  <a:pt x="1921" y="10257"/>
                </a:lnTo>
                <a:lnTo>
                  <a:pt x="482" y="11494"/>
                </a:lnTo>
                <a:lnTo>
                  <a:pt x="0" y="12743"/>
                </a:lnTo>
                <a:lnTo>
                  <a:pt x="0" y="87257"/>
                </a:lnTo>
                <a:lnTo>
                  <a:pt x="482" y="88506"/>
                </a:lnTo>
                <a:lnTo>
                  <a:pt x="1921" y="89743"/>
                </a:lnTo>
                <a:lnTo>
                  <a:pt x="4306" y="90956"/>
                </a:lnTo>
                <a:lnTo>
                  <a:pt x="7612" y="92134"/>
                </a:lnTo>
                <a:lnTo>
                  <a:pt x="11808" y="93264"/>
                </a:lnTo>
                <a:lnTo>
                  <a:pt x="16853" y="94337"/>
                </a:lnTo>
                <a:lnTo>
                  <a:pt x="22699" y="95341"/>
                </a:lnTo>
                <a:lnTo>
                  <a:pt x="29289" y="96268"/>
                </a:lnTo>
                <a:lnTo>
                  <a:pt x="36561" y="97108"/>
                </a:lnTo>
                <a:lnTo>
                  <a:pt x="44443" y="97852"/>
                </a:lnTo>
                <a:lnTo>
                  <a:pt x="52860" y="98495"/>
                </a:lnTo>
                <a:lnTo>
                  <a:pt x="61732" y="99030"/>
                </a:lnTo>
                <a:lnTo>
                  <a:pt x="70972" y="99451"/>
                </a:lnTo>
                <a:lnTo>
                  <a:pt x="80491" y="99755"/>
                </a:lnTo>
                <a:lnTo>
                  <a:pt x="90198" y="9993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9"/>
                </a:lnTo>
                <a:lnTo>
                  <a:pt x="95123" y="99755"/>
                </a:lnTo>
                <a:lnTo>
                  <a:pt x="92743" y="99451"/>
                </a:lnTo>
                <a:lnTo>
                  <a:pt x="90433" y="99030"/>
                </a:lnTo>
                <a:lnTo>
                  <a:pt x="88215" y="98495"/>
                </a:lnTo>
                <a:lnTo>
                  <a:pt x="86111" y="97852"/>
                </a:lnTo>
                <a:lnTo>
                  <a:pt x="84140" y="97108"/>
                </a:lnTo>
                <a:lnTo>
                  <a:pt x="82322" y="96268"/>
                </a:lnTo>
                <a:lnTo>
                  <a:pt x="80675" y="95341"/>
                </a:lnTo>
                <a:lnTo>
                  <a:pt x="79213" y="94337"/>
                </a:lnTo>
                <a:lnTo>
                  <a:pt x="77952" y="93264"/>
                </a:lnTo>
                <a:lnTo>
                  <a:pt x="76903" y="92134"/>
                </a:lnTo>
                <a:lnTo>
                  <a:pt x="76076" y="90956"/>
                </a:lnTo>
                <a:lnTo>
                  <a:pt x="75480" y="89743"/>
                </a:lnTo>
                <a:lnTo>
                  <a:pt x="75120" y="88506"/>
                </a:lnTo>
                <a:lnTo>
                  <a:pt x="75000" y="87257"/>
                </a:lnTo>
                <a:lnTo>
                  <a:pt x="75000" y="12743"/>
                </a:lnTo>
                <a:lnTo>
                  <a:pt x="75120" y="11494"/>
                </a:lnTo>
                <a:lnTo>
                  <a:pt x="75480" y="10257"/>
                </a:lnTo>
                <a:lnTo>
                  <a:pt x="76076" y="9044"/>
                </a:lnTo>
                <a:lnTo>
                  <a:pt x="76903" y="7866"/>
                </a:lnTo>
                <a:lnTo>
                  <a:pt x="77952" y="6736"/>
                </a:lnTo>
                <a:lnTo>
                  <a:pt x="79213" y="5663"/>
                </a:lnTo>
                <a:lnTo>
                  <a:pt x="80675" y="4659"/>
                </a:lnTo>
                <a:lnTo>
                  <a:pt x="82322" y="3732"/>
                </a:lnTo>
                <a:lnTo>
                  <a:pt x="84140" y="2892"/>
                </a:lnTo>
                <a:lnTo>
                  <a:pt x="86111" y="2148"/>
                </a:lnTo>
                <a:lnTo>
                  <a:pt x="88215" y="1505"/>
                </a:lnTo>
                <a:lnTo>
                  <a:pt x="90433" y="970"/>
                </a:lnTo>
                <a:lnTo>
                  <a:pt x="92743" y="549"/>
                </a:lnTo>
                <a:lnTo>
                  <a:pt x="95123" y="245"/>
                </a:lnTo>
                <a:lnTo>
                  <a:pt x="97550" y="6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el-1786841885455-32"/>
          <p:cNvSpPr/>
          <p:nvPr/>
        </p:nvSpPr>
        <p:spPr>
          <a:xfrm>
            <a:off x="6979444" y="2753916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el-1786841885262-9"/>
          <p:cNvSpPr/>
          <p:nvPr/>
        </p:nvSpPr>
        <p:spPr>
          <a:xfrm>
            <a:off x="400050" y="3481015"/>
            <a:ext cx="8343900" cy="371475"/>
          </a:xfrm>
          <a:prstGeom prst="roundRect">
            <a:avLst>
              <a:gd name="adj" fmla="val 25641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9" name="el-1786841885442-16"/>
          <p:cNvSpPr/>
          <p:nvPr/>
        </p:nvSpPr>
        <p:spPr>
          <a:xfrm>
            <a:off x="979363" y="359531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0" name="el-1786841885265-10"/>
          <p:cNvCxnSpPr/>
          <p:nvPr/>
        </p:nvCxnSpPr>
        <p:spPr>
          <a:xfrm>
            <a:off x="2602446" y="3581028"/>
            <a:ext cx="914" cy="171450"/>
          </a:xfrm>
          <a:prstGeom prst="line">
            <a:avLst/>
          </a:prstGeom>
          <a:ln w="9525" cap="flat">
            <a:solidFill>
              <a:srgbClr val="D4A017">
                <a:alpha val="5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el-1786841885443-17"/>
          <p:cNvSpPr/>
          <p:nvPr/>
        </p:nvSpPr>
        <p:spPr>
          <a:xfrm>
            <a:off x="2734605" y="359531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2" name="el-1786841885265-11"/>
          <p:cNvCxnSpPr/>
          <p:nvPr/>
        </p:nvCxnSpPr>
        <p:spPr>
          <a:xfrm>
            <a:off x="4500563" y="3581028"/>
            <a:ext cx="914" cy="171450"/>
          </a:xfrm>
          <a:prstGeom prst="line">
            <a:avLst/>
          </a:prstGeom>
          <a:ln w="9525" cap="flat">
            <a:solidFill>
              <a:srgbClr val="D4A017">
                <a:alpha val="5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el-1786841885444-18"/>
          <p:cNvSpPr/>
          <p:nvPr/>
        </p:nvSpPr>
        <p:spPr>
          <a:xfrm>
            <a:off x="4632722" y="359531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4" name="el-1786841885266-12"/>
          <p:cNvCxnSpPr/>
          <p:nvPr/>
        </p:nvCxnSpPr>
        <p:spPr>
          <a:xfrm>
            <a:off x="6398679" y="3581028"/>
            <a:ext cx="914" cy="171450"/>
          </a:xfrm>
          <a:prstGeom prst="line">
            <a:avLst/>
          </a:prstGeom>
          <a:ln w="9525" cap="flat">
            <a:solidFill>
              <a:srgbClr val="D4A017">
                <a:alpha val="5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el-1786841885445-19"/>
          <p:cNvSpPr/>
          <p:nvPr/>
        </p:nvSpPr>
        <p:spPr>
          <a:xfrm>
            <a:off x="6530839" y="359531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6" name="el-1786841885255-5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el-1786841885440-15"/>
          <p:cNvSpPr/>
          <p:nvPr/>
        </p:nvSpPr>
        <p:spPr>
          <a:xfrm>
            <a:off x="400050" y="4922044"/>
            <a:ext cx="85725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667" y="0"/>
                </a:moveTo>
                <a:lnTo>
                  <a:pt x="16667" y="0"/>
                </a:lnTo>
                <a:cubicBezTo>
                  <a:pt x="12000" y="111"/>
                  <a:pt x="8111" y="1361"/>
                  <a:pt x="5000" y="3750"/>
                </a:cubicBezTo>
                <a:lnTo>
                  <a:pt x="5000" y="3750"/>
                </a:lnTo>
                <a:lnTo>
                  <a:pt x="5000" y="3750"/>
                </a:lnTo>
                <a:cubicBezTo>
                  <a:pt x="1815" y="6083"/>
                  <a:pt x="148" y="9000"/>
                  <a:pt x="0" y="12500"/>
                </a:cubicBezTo>
                <a:lnTo>
                  <a:pt x="0" y="12500"/>
                </a:lnTo>
                <a:lnTo>
                  <a:pt x="0" y="87500"/>
                </a:lnTo>
                <a:cubicBezTo>
                  <a:pt x="148" y="91000"/>
                  <a:pt x="1815" y="93917"/>
                  <a:pt x="5000" y="96250"/>
                </a:cubicBezTo>
                <a:lnTo>
                  <a:pt x="5000" y="96250"/>
                </a:lnTo>
                <a:cubicBezTo>
                  <a:pt x="8111" y="98639"/>
                  <a:pt x="12000" y="99889"/>
                  <a:pt x="16667" y="100000"/>
                </a:cubicBezTo>
                <a:lnTo>
                  <a:pt x="16667" y="100000"/>
                </a:lnTo>
                <a:lnTo>
                  <a:pt x="83333" y="100000"/>
                </a:lnTo>
                <a:cubicBezTo>
                  <a:pt x="88000" y="99889"/>
                  <a:pt x="91889" y="98639"/>
                  <a:pt x="95000" y="96250"/>
                </a:cubicBezTo>
                <a:lnTo>
                  <a:pt x="95000" y="96250"/>
                </a:lnTo>
                <a:cubicBezTo>
                  <a:pt x="98185" y="93917"/>
                  <a:pt x="99852" y="91000"/>
                  <a:pt x="100000" y="87500"/>
                </a:cubicBezTo>
                <a:lnTo>
                  <a:pt x="100000" y="87500"/>
                </a:lnTo>
                <a:lnTo>
                  <a:pt x="100000" y="31250"/>
                </a:lnTo>
                <a:lnTo>
                  <a:pt x="66667" y="31250"/>
                </a:lnTo>
                <a:cubicBezTo>
                  <a:pt x="64222" y="31250"/>
                  <a:pt x="62222" y="30667"/>
                  <a:pt x="60667" y="29500"/>
                </a:cubicBezTo>
                <a:lnTo>
                  <a:pt x="60667" y="29500"/>
                </a:lnTo>
                <a:cubicBezTo>
                  <a:pt x="59111" y="28333"/>
                  <a:pt x="58333" y="26833"/>
                  <a:pt x="58333" y="25000"/>
                </a:cubicBezTo>
                <a:lnTo>
                  <a:pt x="58333" y="25000"/>
                </a:lnTo>
                <a:lnTo>
                  <a:pt x="58333" y="0"/>
                </a:lnTo>
                <a:lnTo>
                  <a:pt x="16667" y="0"/>
                </a:lnTo>
                <a:moveTo>
                  <a:pt x="66667" y="0"/>
                </a:moveTo>
                <a:lnTo>
                  <a:pt x="66667" y="0"/>
                </a:lnTo>
                <a:lnTo>
                  <a:pt x="66667" y="25000"/>
                </a:lnTo>
                <a:lnTo>
                  <a:pt x="100000" y="25000"/>
                </a:lnTo>
                <a:lnTo>
                  <a:pt x="66667" y="0"/>
                </a:lnTo>
                <a:moveTo>
                  <a:pt x="20889" y="12500"/>
                </a:moveTo>
                <a:lnTo>
                  <a:pt x="20889" y="12500"/>
                </a:lnTo>
                <a:lnTo>
                  <a:pt x="37556" y="12500"/>
                </a:lnTo>
                <a:cubicBezTo>
                  <a:pt x="40148" y="12611"/>
                  <a:pt x="41519" y="13667"/>
                  <a:pt x="41667" y="15667"/>
                </a:cubicBezTo>
                <a:lnTo>
                  <a:pt x="41667" y="15667"/>
                </a:lnTo>
                <a:cubicBezTo>
                  <a:pt x="41519" y="17611"/>
                  <a:pt x="40148" y="18639"/>
                  <a:pt x="37556" y="18750"/>
                </a:cubicBezTo>
                <a:lnTo>
                  <a:pt x="37556" y="18750"/>
                </a:lnTo>
                <a:lnTo>
                  <a:pt x="20889" y="18750"/>
                </a:lnTo>
                <a:cubicBezTo>
                  <a:pt x="18222" y="18639"/>
                  <a:pt x="16815" y="17611"/>
                  <a:pt x="16667" y="15667"/>
                </a:cubicBezTo>
                <a:lnTo>
                  <a:pt x="16667" y="15667"/>
                </a:lnTo>
                <a:cubicBezTo>
                  <a:pt x="16815" y="13667"/>
                  <a:pt x="18222" y="12611"/>
                  <a:pt x="20889" y="12500"/>
                </a:cubicBezTo>
                <a:lnTo>
                  <a:pt x="20889" y="12500"/>
                </a:lnTo>
                <a:moveTo>
                  <a:pt x="20889" y="25000"/>
                </a:moveTo>
                <a:lnTo>
                  <a:pt x="20889" y="25000"/>
                </a:lnTo>
                <a:lnTo>
                  <a:pt x="37556" y="25000"/>
                </a:lnTo>
                <a:cubicBezTo>
                  <a:pt x="40148" y="25111"/>
                  <a:pt x="41519" y="26167"/>
                  <a:pt x="41667" y="28167"/>
                </a:cubicBezTo>
                <a:lnTo>
                  <a:pt x="41667" y="28167"/>
                </a:lnTo>
                <a:cubicBezTo>
                  <a:pt x="41519" y="30111"/>
                  <a:pt x="40148" y="31139"/>
                  <a:pt x="37556" y="31250"/>
                </a:cubicBezTo>
                <a:lnTo>
                  <a:pt x="37556" y="31250"/>
                </a:lnTo>
                <a:lnTo>
                  <a:pt x="20889" y="31250"/>
                </a:lnTo>
                <a:cubicBezTo>
                  <a:pt x="18222" y="31139"/>
                  <a:pt x="16815" y="30111"/>
                  <a:pt x="16667" y="28167"/>
                </a:cubicBezTo>
                <a:lnTo>
                  <a:pt x="16667" y="28167"/>
                </a:lnTo>
                <a:cubicBezTo>
                  <a:pt x="16815" y="26167"/>
                  <a:pt x="18222" y="25111"/>
                  <a:pt x="20889" y="25000"/>
                </a:cubicBezTo>
                <a:lnTo>
                  <a:pt x="20889" y="25000"/>
                </a:lnTo>
                <a:moveTo>
                  <a:pt x="25000" y="43750"/>
                </a:moveTo>
                <a:lnTo>
                  <a:pt x="25000" y="43750"/>
                </a:lnTo>
                <a:lnTo>
                  <a:pt x="75000" y="43750"/>
                </a:lnTo>
                <a:cubicBezTo>
                  <a:pt x="77444" y="43750"/>
                  <a:pt x="79444" y="44333"/>
                  <a:pt x="81000" y="45500"/>
                </a:cubicBezTo>
                <a:lnTo>
                  <a:pt x="81000" y="45500"/>
                </a:lnTo>
                <a:cubicBezTo>
                  <a:pt x="82556" y="46667"/>
                  <a:pt x="83333" y="48167"/>
                  <a:pt x="83333" y="50000"/>
                </a:cubicBezTo>
                <a:lnTo>
                  <a:pt x="83333" y="50000"/>
                </a:lnTo>
                <a:lnTo>
                  <a:pt x="83333" y="62500"/>
                </a:lnTo>
                <a:cubicBezTo>
                  <a:pt x="83333" y="64333"/>
                  <a:pt x="82556" y="65833"/>
                  <a:pt x="81000" y="67000"/>
                </a:cubicBezTo>
                <a:lnTo>
                  <a:pt x="81000" y="67000"/>
                </a:lnTo>
                <a:cubicBezTo>
                  <a:pt x="79444" y="68167"/>
                  <a:pt x="77444" y="68750"/>
                  <a:pt x="75000" y="68750"/>
                </a:cubicBezTo>
                <a:lnTo>
                  <a:pt x="75000" y="68750"/>
                </a:lnTo>
                <a:lnTo>
                  <a:pt x="25000" y="68750"/>
                </a:lnTo>
                <a:cubicBezTo>
                  <a:pt x="22556" y="68750"/>
                  <a:pt x="20556" y="68167"/>
                  <a:pt x="19000" y="67000"/>
                </a:cubicBezTo>
                <a:lnTo>
                  <a:pt x="19000" y="67000"/>
                </a:lnTo>
                <a:cubicBezTo>
                  <a:pt x="17444" y="65833"/>
                  <a:pt x="16667" y="64333"/>
                  <a:pt x="16667" y="62500"/>
                </a:cubicBezTo>
                <a:lnTo>
                  <a:pt x="16667" y="62500"/>
                </a:lnTo>
                <a:lnTo>
                  <a:pt x="16667" y="50000"/>
                </a:lnTo>
                <a:cubicBezTo>
                  <a:pt x="16667" y="48167"/>
                  <a:pt x="17444" y="46667"/>
                  <a:pt x="19000" y="45500"/>
                </a:cubicBezTo>
                <a:lnTo>
                  <a:pt x="19000" y="45500"/>
                </a:lnTo>
                <a:cubicBezTo>
                  <a:pt x="20556" y="44333"/>
                  <a:pt x="22556" y="43750"/>
                  <a:pt x="25000" y="43750"/>
                </a:cubicBezTo>
                <a:lnTo>
                  <a:pt x="25000" y="43750"/>
                </a:lnTo>
                <a:moveTo>
                  <a:pt x="25000" y="50000"/>
                </a:moveTo>
                <a:lnTo>
                  <a:pt x="25000" y="50000"/>
                </a:lnTo>
                <a:lnTo>
                  <a:pt x="25000" y="62500"/>
                </a:lnTo>
                <a:lnTo>
                  <a:pt x="75000" y="62500"/>
                </a:lnTo>
                <a:lnTo>
                  <a:pt x="75000" y="50000"/>
                </a:lnTo>
                <a:lnTo>
                  <a:pt x="25000" y="50000"/>
                </a:lnTo>
                <a:moveTo>
                  <a:pt x="62556" y="81250"/>
                </a:moveTo>
                <a:lnTo>
                  <a:pt x="62556" y="81250"/>
                </a:lnTo>
                <a:lnTo>
                  <a:pt x="79222" y="81250"/>
                </a:lnTo>
                <a:cubicBezTo>
                  <a:pt x="81815" y="81361"/>
                  <a:pt x="83185" y="82417"/>
                  <a:pt x="83333" y="84417"/>
                </a:cubicBezTo>
                <a:lnTo>
                  <a:pt x="83333" y="84417"/>
                </a:lnTo>
                <a:cubicBezTo>
                  <a:pt x="83185" y="86361"/>
                  <a:pt x="81815" y="87389"/>
                  <a:pt x="79222" y="87500"/>
                </a:cubicBezTo>
                <a:lnTo>
                  <a:pt x="79222" y="87500"/>
                </a:lnTo>
                <a:lnTo>
                  <a:pt x="62556" y="87500"/>
                </a:lnTo>
                <a:cubicBezTo>
                  <a:pt x="59889" y="87389"/>
                  <a:pt x="58481" y="86361"/>
                  <a:pt x="58333" y="84417"/>
                </a:cubicBezTo>
                <a:lnTo>
                  <a:pt x="58333" y="84417"/>
                </a:lnTo>
                <a:cubicBezTo>
                  <a:pt x="58481" y="82417"/>
                  <a:pt x="59889" y="81361"/>
                  <a:pt x="62556" y="81250"/>
                </a:cubicBezTo>
                <a:lnTo>
                  <a:pt x="62556" y="8125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8" name="el-1786841885256-6"/>
          <p:cNvSpPr txBox="1"/>
          <p:nvPr/>
        </p:nvSpPr>
        <p:spPr>
          <a:xfrm>
            <a:off x="694055" y="118110"/>
            <a:ext cx="7863840" cy="264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ts val="3510"/>
              </a:lnSpc>
            </a:pPr>
            <a:r>
              <a:rPr lang="zh-CN" altLang="en-US"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四、</a:t>
            </a: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成本费用端扣除项目判定与凭证合规攻坚战</a:t>
            </a:r>
            <a:endParaRPr sz="1570" b="1" spc="56">
              <a:solidFill>
                <a:srgbClr val="1B2A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9" name="el-1786841885318-51"/>
          <p:cNvSpPr txBox="1"/>
          <p:nvPr/>
        </p:nvSpPr>
        <p:spPr>
          <a:xfrm>
            <a:off x="422196" y="1712491"/>
            <a:ext cx="370046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</a:p>
        </p:txBody>
      </p:sp>
      <p:sp>
        <p:nvSpPr>
          <p:cNvPr id="70" name="el-1786841885320-53"/>
          <p:cNvSpPr txBox="1"/>
          <p:nvPr/>
        </p:nvSpPr>
        <p:spPr>
          <a:xfrm>
            <a:off x="764381" y="1641053"/>
            <a:ext cx="900113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税前扣除原则</a:t>
            </a:r>
          </a:p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高频调整项目</a:t>
            </a:r>
          </a:p>
        </p:txBody>
      </p:sp>
      <p:sp>
        <p:nvSpPr>
          <p:cNvPr id="71" name="el-1786841885287-25"/>
          <p:cNvSpPr txBox="1"/>
          <p:nvPr/>
        </p:nvSpPr>
        <p:spPr>
          <a:xfrm>
            <a:off x="614363" y="2176835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工资福利费边界</a:t>
            </a:r>
          </a:p>
        </p:txBody>
      </p:sp>
      <p:sp>
        <p:nvSpPr>
          <p:cNvPr id="72" name="el-1786841885291-27"/>
          <p:cNvSpPr txBox="1"/>
          <p:nvPr/>
        </p:nvSpPr>
        <p:spPr>
          <a:xfrm>
            <a:off x="614363" y="2443944"/>
            <a:ext cx="1829657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招待费vs广宣费</a:t>
            </a:r>
          </a:p>
        </p:txBody>
      </p:sp>
      <p:sp>
        <p:nvSpPr>
          <p:cNvPr id="73" name="el-1786841885294-29"/>
          <p:cNvSpPr txBox="1"/>
          <p:nvPr/>
        </p:nvSpPr>
        <p:spPr>
          <a:xfrm>
            <a:off x="614363" y="2711053"/>
            <a:ext cx="1788509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利息支出资本化/费用化</a:t>
            </a:r>
          </a:p>
        </p:txBody>
      </p:sp>
      <p:sp>
        <p:nvSpPr>
          <p:cNvPr id="74" name="el-1786841885321-57"/>
          <p:cNvSpPr txBox="1"/>
          <p:nvPr/>
        </p:nvSpPr>
        <p:spPr>
          <a:xfrm>
            <a:off x="2543889" y="1712491"/>
            <a:ext cx="370046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</a:p>
        </p:txBody>
      </p:sp>
      <p:sp>
        <p:nvSpPr>
          <p:cNvPr id="75" name="el-1786841885323-59"/>
          <p:cNvSpPr txBox="1"/>
          <p:nvPr/>
        </p:nvSpPr>
        <p:spPr>
          <a:xfrm>
            <a:off x="2886075" y="1641053"/>
            <a:ext cx="1185863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“无票支出”</a:t>
            </a:r>
          </a:p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异常凭证合规路径</a:t>
            </a:r>
          </a:p>
        </p:txBody>
      </p:sp>
      <p:sp>
        <p:nvSpPr>
          <p:cNvPr id="76" name="el-1786841885296-31"/>
          <p:cNvSpPr txBox="1"/>
          <p:nvPr/>
        </p:nvSpPr>
        <p:spPr>
          <a:xfrm>
            <a:off x="2736056" y="2176835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替代证明链</a:t>
            </a:r>
          </a:p>
        </p:txBody>
      </p:sp>
      <p:sp>
        <p:nvSpPr>
          <p:cNvPr id="77" name="el-1786841885298-33"/>
          <p:cNvSpPr txBox="1"/>
          <p:nvPr/>
        </p:nvSpPr>
        <p:spPr>
          <a:xfrm>
            <a:off x="2736056" y="2443944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小额零星支出</a:t>
            </a:r>
          </a:p>
        </p:txBody>
      </p:sp>
      <p:sp>
        <p:nvSpPr>
          <p:cNvPr id="78" name="el-1786841885300-35"/>
          <p:cNvSpPr txBox="1"/>
          <p:nvPr/>
        </p:nvSpPr>
        <p:spPr>
          <a:xfrm>
            <a:off x="2736056" y="2711053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异常凭证争取抵扣</a:t>
            </a:r>
          </a:p>
        </p:txBody>
      </p:sp>
      <p:sp>
        <p:nvSpPr>
          <p:cNvPr id="79" name="el-1786841885302-37"/>
          <p:cNvSpPr txBox="1"/>
          <p:nvPr/>
        </p:nvSpPr>
        <p:spPr>
          <a:xfrm>
            <a:off x="2736056" y="2978162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跨年度费用</a:t>
            </a:r>
          </a:p>
        </p:txBody>
      </p:sp>
      <p:sp>
        <p:nvSpPr>
          <p:cNvPr id="80" name="el-1786841885324-64"/>
          <p:cNvSpPr txBox="1"/>
          <p:nvPr/>
        </p:nvSpPr>
        <p:spPr>
          <a:xfrm>
            <a:off x="4665583" y="1712491"/>
            <a:ext cx="370046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</a:p>
        </p:txBody>
      </p:sp>
      <p:sp>
        <p:nvSpPr>
          <p:cNvPr id="81" name="el-1786841885326-66"/>
          <p:cNvSpPr txBox="1"/>
          <p:nvPr/>
        </p:nvSpPr>
        <p:spPr>
          <a:xfrm>
            <a:off x="5007769" y="1641053"/>
            <a:ext cx="1042988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灵活用工与</a:t>
            </a:r>
          </a:p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自然人代开雷区</a:t>
            </a:r>
          </a:p>
        </p:txBody>
      </p:sp>
      <p:sp>
        <p:nvSpPr>
          <p:cNvPr id="82" name="el-1786841885304-39"/>
          <p:cNvSpPr txBox="1"/>
          <p:nvPr/>
        </p:nvSpPr>
        <p:spPr>
          <a:xfrm>
            <a:off x="4857750" y="2176835"/>
            <a:ext cx="1829657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灵工平台“伪筹划”识别</a:t>
            </a:r>
          </a:p>
        </p:txBody>
      </p:sp>
      <p:sp>
        <p:nvSpPr>
          <p:cNvPr id="83" name="el-1786841885306-41"/>
          <p:cNvSpPr txBox="1"/>
          <p:nvPr/>
        </p:nvSpPr>
        <p:spPr>
          <a:xfrm>
            <a:off x="4857750" y="2443944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未扣缴个税风险</a:t>
            </a:r>
          </a:p>
        </p:txBody>
      </p:sp>
      <p:sp>
        <p:nvSpPr>
          <p:cNvPr id="84" name="el-1786841885309-43"/>
          <p:cNvSpPr txBox="1"/>
          <p:nvPr/>
        </p:nvSpPr>
        <p:spPr>
          <a:xfrm>
            <a:off x="4857750" y="2711053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代开发票常见错误</a:t>
            </a:r>
          </a:p>
        </p:txBody>
      </p:sp>
      <p:sp>
        <p:nvSpPr>
          <p:cNvPr id="85" name="el-1786841885327-70"/>
          <p:cNvSpPr txBox="1"/>
          <p:nvPr/>
        </p:nvSpPr>
        <p:spPr>
          <a:xfrm>
            <a:off x="6787277" y="1712491"/>
            <a:ext cx="370046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</a:p>
        </p:txBody>
      </p:sp>
      <p:sp>
        <p:nvSpPr>
          <p:cNvPr id="86" name="el-1786841885328-72"/>
          <p:cNvSpPr txBox="1"/>
          <p:nvPr/>
        </p:nvSpPr>
        <p:spPr>
          <a:xfrm>
            <a:off x="7129463" y="1641053"/>
            <a:ext cx="757238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资产损失</a:t>
            </a:r>
          </a:p>
          <a:p>
            <a:pPr algn="l">
              <a:lnSpc>
                <a:spcPts val="1345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扣除与调整</a:t>
            </a:r>
          </a:p>
        </p:txBody>
      </p:sp>
      <p:sp>
        <p:nvSpPr>
          <p:cNvPr id="87" name="el-1786841885311-45"/>
          <p:cNvSpPr txBox="1"/>
          <p:nvPr/>
        </p:nvSpPr>
        <p:spPr>
          <a:xfrm>
            <a:off x="6979444" y="2176835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存货报废</a:t>
            </a:r>
          </a:p>
        </p:txBody>
      </p:sp>
      <p:sp>
        <p:nvSpPr>
          <p:cNvPr id="88" name="el-1786841885313-47"/>
          <p:cNvSpPr txBox="1"/>
          <p:nvPr/>
        </p:nvSpPr>
        <p:spPr>
          <a:xfrm>
            <a:off x="6979444" y="2443944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坏账损失申报</a:t>
            </a:r>
          </a:p>
        </p:txBody>
      </p:sp>
      <p:sp>
        <p:nvSpPr>
          <p:cNvPr id="89" name="el-1786841885315-49"/>
          <p:cNvSpPr txBox="1"/>
          <p:nvPr/>
        </p:nvSpPr>
        <p:spPr>
          <a:xfrm>
            <a:off x="6979444" y="2711053"/>
            <a:ext cx="1747361" cy="1670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会计与税务差异调整</a:t>
            </a:r>
          </a:p>
        </p:txBody>
      </p:sp>
      <p:sp>
        <p:nvSpPr>
          <p:cNvPr id="90" name="el-1786841885276-17"/>
          <p:cNvSpPr txBox="1"/>
          <p:nvPr/>
        </p:nvSpPr>
        <p:spPr>
          <a:xfrm>
            <a:off x="1179388" y="3573884"/>
            <a:ext cx="152807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板块一 · 原则与调整</a:t>
            </a:r>
          </a:p>
        </p:txBody>
      </p:sp>
      <p:sp>
        <p:nvSpPr>
          <p:cNvPr id="91" name="el-1786841885276-18"/>
          <p:cNvSpPr txBox="1"/>
          <p:nvPr/>
        </p:nvSpPr>
        <p:spPr>
          <a:xfrm>
            <a:off x="2934630" y="3573884"/>
            <a:ext cx="167094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板块二 · 无票支出补救</a:t>
            </a:r>
          </a:p>
        </p:txBody>
      </p:sp>
      <p:sp>
        <p:nvSpPr>
          <p:cNvPr id="92" name="el-1786841885276-19"/>
          <p:cNvSpPr txBox="1"/>
          <p:nvPr/>
        </p:nvSpPr>
        <p:spPr>
          <a:xfrm>
            <a:off x="4832747" y="3573884"/>
            <a:ext cx="167094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板块三 · 灵活用工雷区</a:t>
            </a:r>
          </a:p>
        </p:txBody>
      </p:sp>
      <p:sp>
        <p:nvSpPr>
          <p:cNvPr id="93" name="el-1786841885277-20"/>
          <p:cNvSpPr txBox="1"/>
          <p:nvPr/>
        </p:nvSpPr>
        <p:spPr>
          <a:xfrm>
            <a:off x="6730864" y="3573884"/>
            <a:ext cx="167094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板块四 · 资产损失扣除</a:t>
            </a:r>
          </a:p>
        </p:txBody>
      </p:sp>
      <p:sp>
        <p:nvSpPr>
          <p:cNvPr id="94" name="el-1786841885257-7"/>
          <p:cNvSpPr txBox="1"/>
          <p:nvPr/>
        </p:nvSpPr>
        <p:spPr>
          <a:xfrm>
            <a:off x="400050" y="4900613"/>
            <a:ext cx="2047559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28905" algn="l">
              <a:lnSpc>
                <a:spcPct val="100000"/>
              </a:lnSpc>
            </a:pPr>
            <a:r>
              <a:rPr sz="900">
                <a:solidFill>
                  <a:srgbClr val="7A859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成本费用端扣除 · 凭证合规攻坚战</a:t>
            </a:r>
          </a:p>
        </p:txBody>
      </p:sp>
      <p:sp>
        <p:nvSpPr>
          <p:cNvPr id="95" name="el-1786841885258-8"/>
          <p:cNvSpPr txBox="1"/>
          <p:nvPr/>
        </p:nvSpPr>
        <p:spPr>
          <a:xfrm>
            <a:off x="8327380" y="4900613"/>
            <a:ext cx="752612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 b="1" spc="28">
                <a:solidFill>
                  <a:srgbClr val="2C6E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r>
              <a:rPr sz="900" spc="28">
                <a:solidFill>
                  <a:srgbClr val="7A859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21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841327506-1"/>
          <p:cNvCxnSpPr/>
          <p:nvPr/>
        </p:nvCxnSpPr>
        <p:spPr>
          <a:xfrm>
            <a:off x="0" y="510778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-1786841327579-11"/>
          <p:cNvSpPr/>
          <p:nvPr/>
        </p:nvSpPr>
        <p:spPr>
          <a:xfrm>
            <a:off x="400050" y="175022"/>
            <a:ext cx="117872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583" y="0"/>
                </a:moveTo>
                <a:lnTo>
                  <a:pt x="51583" y="0"/>
                </a:lnTo>
                <a:cubicBezTo>
                  <a:pt x="45861" y="118"/>
                  <a:pt x="40833" y="1255"/>
                  <a:pt x="36500" y="3412"/>
                </a:cubicBezTo>
                <a:lnTo>
                  <a:pt x="36500" y="3412"/>
                </a:lnTo>
                <a:lnTo>
                  <a:pt x="36500" y="3412"/>
                </a:lnTo>
                <a:cubicBezTo>
                  <a:pt x="32222" y="5686"/>
                  <a:pt x="29194" y="8588"/>
                  <a:pt x="27417" y="12118"/>
                </a:cubicBezTo>
                <a:lnTo>
                  <a:pt x="27417" y="12118"/>
                </a:lnTo>
                <a:lnTo>
                  <a:pt x="17167" y="12118"/>
                </a:lnTo>
                <a:cubicBezTo>
                  <a:pt x="12333" y="12235"/>
                  <a:pt x="8306" y="13431"/>
                  <a:pt x="5083" y="15706"/>
                </a:cubicBezTo>
                <a:lnTo>
                  <a:pt x="5083" y="15706"/>
                </a:lnTo>
                <a:cubicBezTo>
                  <a:pt x="1861" y="17980"/>
                  <a:pt x="167" y="20843"/>
                  <a:pt x="0" y="24294"/>
                </a:cubicBezTo>
                <a:lnTo>
                  <a:pt x="0" y="24294"/>
                </a:lnTo>
                <a:lnTo>
                  <a:pt x="0" y="84941"/>
                </a:lnTo>
                <a:cubicBezTo>
                  <a:pt x="167" y="88353"/>
                  <a:pt x="1861" y="91196"/>
                  <a:pt x="5083" y="93471"/>
                </a:cubicBezTo>
                <a:lnTo>
                  <a:pt x="5083" y="93471"/>
                </a:lnTo>
                <a:cubicBezTo>
                  <a:pt x="8306" y="95745"/>
                  <a:pt x="12333" y="96941"/>
                  <a:pt x="17167" y="97059"/>
                </a:cubicBezTo>
                <a:lnTo>
                  <a:pt x="17167" y="97059"/>
                </a:lnTo>
                <a:lnTo>
                  <a:pt x="85917" y="97059"/>
                </a:lnTo>
                <a:cubicBezTo>
                  <a:pt x="90750" y="96941"/>
                  <a:pt x="94778" y="95745"/>
                  <a:pt x="98000" y="93471"/>
                </a:cubicBezTo>
                <a:lnTo>
                  <a:pt x="98000" y="93471"/>
                </a:lnTo>
                <a:cubicBezTo>
                  <a:pt x="101222" y="91196"/>
                  <a:pt x="102944" y="88353"/>
                  <a:pt x="103167" y="84941"/>
                </a:cubicBezTo>
                <a:lnTo>
                  <a:pt x="103167" y="84941"/>
                </a:lnTo>
                <a:lnTo>
                  <a:pt x="103167" y="24294"/>
                </a:lnTo>
                <a:cubicBezTo>
                  <a:pt x="102944" y="20843"/>
                  <a:pt x="101222" y="17980"/>
                  <a:pt x="98000" y="15706"/>
                </a:cubicBezTo>
                <a:lnTo>
                  <a:pt x="98000" y="15706"/>
                </a:lnTo>
                <a:cubicBezTo>
                  <a:pt x="94778" y="13431"/>
                  <a:pt x="90750" y="12235"/>
                  <a:pt x="85917" y="12118"/>
                </a:cubicBezTo>
                <a:lnTo>
                  <a:pt x="85917" y="12118"/>
                </a:lnTo>
                <a:lnTo>
                  <a:pt x="76000" y="12118"/>
                </a:lnTo>
                <a:cubicBezTo>
                  <a:pt x="74056" y="8588"/>
                  <a:pt x="70917" y="5686"/>
                  <a:pt x="66583" y="3412"/>
                </a:cubicBezTo>
                <a:lnTo>
                  <a:pt x="66583" y="3412"/>
                </a:lnTo>
                <a:cubicBezTo>
                  <a:pt x="62306" y="1255"/>
                  <a:pt x="57306" y="118"/>
                  <a:pt x="51583" y="0"/>
                </a:cubicBezTo>
                <a:lnTo>
                  <a:pt x="51583" y="0"/>
                </a:lnTo>
                <a:moveTo>
                  <a:pt x="51583" y="12118"/>
                </a:moveTo>
                <a:lnTo>
                  <a:pt x="51583" y="12118"/>
                </a:lnTo>
                <a:cubicBezTo>
                  <a:pt x="54083" y="12118"/>
                  <a:pt x="56139" y="12686"/>
                  <a:pt x="57750" y="13824"/>
                </a:cubicBezTo>
                <a:lnTo>
                  <a:pt x="57750" y="13824"/>
                </a:lnTo>
                <a:lnTo>
                  <a:pt x="57750" y="13824"/>
                </a:lnTo>
                <a:cubicBezTo>
                  <a:pt x="59361" y="14961"/>
                  <a:pt x="60167" y="16412"/>
                  <a:pt x="60167" y="18176"/>
                </a:cubicBezTo>
                <a:lnTo>
                  <a:pt x="60167" y="18176"/>
                </a:lnTo>
                <a:cubicBezTo>
                  <a:pt x="60167" y="19941"/>
                  <a:pt x="59361" y="21392"/>
                  <a:pt x="57750" y="22529"/>
                </a:cubicBezTo>
                <a:lnTo>
                  <a:pt x="57750" y="22529"/>
                </a:lnTo>
                <a:cubicBezTo>
                  <a:pt x="56139" y="23706"/>
                  <a:pt x="54083" y="24294"/>
                  <a:pt x="51583" y="24294"/>
                </a:cubicBezTo>
                <a:lnTo>
                  <a:pt x="51583" y="24294"/>
                </a:lnTo>
                <a:cubicBezTo>
                  <a:pt x="49083" y="24294"/>
                  <a:pt x="47028" y="23706"/>
                  <a:pt x="45417" y="22529"/>
                </a:cubicBezTo>
                <a:lnTo>
                  <a:pt x="45417" y="22529"/>
                </a:lnTo>
                <a:cubicBezTo>
                  <a:pt x="43806" y="21392"/>
                  <a:pt x="43000" y="19941"/>
                  <a:pt x="43000" y="18176"/>
                </a:cubicBezTo>
                <a:lnTo>
                  <a:pt x="43000" y="18176"/>
                </a:lnTo>
                <a:cubicBezTo>
                  <a:pt x="43000" y="16412"/>
                  <a:pt x="43806" y="14961"/>
                  <a:pt x="45417" y="13824"/>
                </a:cubicBezTo>
                <a:lnTo>
                  <a:pt x="45417" y="13824"/>
                </a:lnTo>
                <a:cubicBezTo>
                  <a:pt x="47028" y="12686"/>
                  <a:pt x="49083" y="12118"/>
                  <a:pt x="51583" y="12118"/>
                </a:cubicBezTo>
                <a:lnTo>
                  <a:pt x="51583" y="12118"/>
                </a:lnTo>
                <a:moveTo>
                  <a:pt x="19333" y="51588"/>
                </a:moveTo>
                <a:lnTo>
                  <a:pt x="19333" y="51588"/>
                </a:lnTo>
                <a:cubicBezTo>
                  <a:pt x="19667" y="48804"/>
                  <a:pt x="21806" y="47275"/>
                  <a:pt x="25750" y="47000"/>
                </a:cubicBezTo>
                <a:lnTo>
                  <a:pt x="25750" y="47000"/>
                </a:lnTo>
                <a:cubicBezTo>
                  <a:pt x="29694" y="47275"/>
                  <a:pt x="31861" y="48804"/>
                  <a:pt x="32250" y="51588"/>
                </a:cubicBezTo>
                <a:lnTo>
                  <a:pt x="32250" y="51588"/>
                </a:lnTo>
                <a:cubicBezTo>
                  <a:pt x="31861" y="54333"/>
                  <a:pt x="29694" y="55843"/>
                  <a:pt x="25750" y="56118"/>
                </a:cubicBezTo>
                <a:lnTo>
                  <a:pt x="25750" y="56118"/>
                </a:lnTo>
                <a:cubicBezTo>
                  <a:pt x="21806" y="55843"/>
                  <a:pt x="19667" y="54333"/>
                  <a:pt x="19333" y="51588"/>
                </a:cubicBezTo>
                <a:lnTo>
                  <a:pt x="19333" y="51588"/>
                </a:lnTo>
                <a:moveTo>
                  <a:pt x="47250" y="48529"/>
                </a:moveTo>
                <a:lnTo>
                  <a:pt x="47250" y="48529"/>
                </a:lnTo>
                <a:lnTo>
                  <a:pt x="81667" y="48529"/>
                </a:lnTo>
                <a:cubicBezTo>
                  <a:pt x="84333" y="48647"/>
                  <a:pt x="85750" y="49667"/>
                  <a:pt x="85917" y="51588"/>
                </a:cubicBezTo>
                <a:lnTo>
                  <a:pt x="85917" y="51588"/>
                </a:lnTo>
                <a:cubicBezTo>
                  <a:pt x="85750" y="53471"/>
                  <a:pt x="84333" y="54471"/>
                  <a:pt x="81667" y="54588"/>
                </a:cubicBezTo>
                <a:lnTo>
                  <a:pt x="81667" y="54588"/>
                </a:lnTo>
                <a:lnTo>
                  <a:pt x="47250" y="54588"/>
                </a:lnTo>
                <a:cubicBezTo>
                  <a:pt x="44583" y="54471"/>
                  <a:pt x="43167" y="53471"/>
                  <a:pt x="43000" y="51588"/>
                </a:cubicBezTo>
                <a:lnTo>
                  <a:pt x="43000" y="51588"/>
                </a:lnTo>
                <a:cubicBezTo>
                  <a:pt x="43167" y="49667"/>
                  <a:pt x="44583" y="48647"/>
                  <a:pt x="47250" y="48529"/>
                </a:cubicBezTo>
                <a:lnTo>
                  <a:pt x="47250" y="48529"/>
                </a:lnTo>
                <a:moveTo>
                  <a:pt x="19333" y="69765"/>
                </a:moveTo>
                <a:lnTo>
                  <a:pt x="19333" y="69765"/>
                </a:lnTo>
                <a:cubicBezTo>
                  <a:pt x="19667" y="66980"/>
                  <a:pt x="21806" y="65471"/>
                  <a:pt x="25750" y="65235"/>
                </a:cubicBezTo>
                <a:lnTo>
                  <a:pt x="25750" y="65235"/>
                </a:lnTo>
                <a:cubicBezTo>
                  <a:pt x="29694" y="65471"/>
                  <a:pt x="31861" y="66980"/>
                  <a:pt x="32250" y="69765"/>
                </a:cubicBezTo>
                <a:lnTo>
                  <a:pt x="32250" y="69765"/>
                </a:lnTo>
                <a:cubicBezTo>
                  <a:pt x="31861" y="72549"/>
                  <a:pt x="29694" y="74059"/>
                  <a:pt x="25750" y="74294"/>
                </a:cubicBezTo>
                <a:lnTo>
                  <a:pt x="25750" y="74294"/>
                </a:lnTo>
                <a:cubicBezTo>
                  <a:pt x="21806" y="74059"/>
                  <a:pt x="19667" y="72549"/>
                  <a:pt x="19333" y="69765"/>
                </a:cubicBezTo>
                <a:lnTo>
                  <a:pt x="19333" y="69765"/>
                </a:lnTo>
                <a:moveTo>
                  <a:pt x="43000" y="69765"/>
                </a:moveTo>
                <a:lnTo>
                  <a:pt x="43000" y="69765"/>
                </a:lnTo>
                <a:cubicBezTo>
                  <a:pt x="43167" y="67882"/>
                  <a:pt x="44583" y="66863"/>
                  <a:pt x="47250" y="66706"/>
                </a:cubicBezTo>
                <a:lnTo>
                  <a:pt x="47250" y="66706"/>
                </a:lnTo>
                <a:lnTo>
                  <a:pt x="81667" y="66706"/>
                </a:lnTo>
                <a:cubicBezTo>
                  <a:pt x="84333" y="66863"/>
                  <a:pt x="85750" y="67882"/>
                  <a:pt x="85917" y="69765"/>
                </a:cubicBezTo>
                <a:lnTo>
                  <a:pt x="85917" y="69765"/>
                </a:lnTo>
                <a:cubicBezTo>
                  <a:pt x="85750" y="71647"/>
                  <a:pt x="84333" y="72667"/>
                  <a:pt x="81667" y="72824"/>
                </a:cubicBezTo>
                <a:lnTo>
                  <a:pt x="81667" y="72824"/>
                </a:lnTo>
                <a:lnTo>
                  <a:pt x="47250" y="72824"/>
                </a:lnTo>
                <a:cubicBezTo>
                  <a:pt x="44583" y="72667"/>
                  <a:pt x="43167" y="71647"/>
                  <a:pt x="43000" y="69765"/>
                </a:cubicBezTo>
                <a:lnTo>
                  <a:pt x="43000" y="69765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1327514-8"/>
          <p:cNvSpPr/>
          <p:nvPr/>
        </p:nvSpPr>
        <p:spPr>
          <a:xfrm>
            <a:off x="4282567" y="246459"/>
            <a:ext cx="3933862" cy="14288"/>
          </a:xfrm>
          <a:prstGeom prst="roundRect">
            <a:avLst>
              <a:gd name="adj" fmla="val 50000"/>
            </a:avLst>
          </a:prstGeom>
          <a:solidFill>
            <a:srgbClr val="E8633C">
              <a:alpha val="8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1327586-13"/>
          <p:cNvSpPr/>
          <p:nvPr/>
        </p:nvSpPr>
        <p:spPr>
          <a:xfrm>
            <a:off x="400050" y="1553766"/>
            <a:ext cx="171450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8778" y="14063"/>
                </a:moveTo>
                <a:lnTo>
                  <a:pt x="68778" y="14063"/>
                </a:lnTo>
                <a:lnTo>
                  <a:pt x="81278" y="14063"/>
                </a:lnTo>
                <a:cubicBezTo>
                  <a:pt x="83093" y="14063"/>
                  <a:pt x="84574" y="14729"/>
                  <a:pt x="85722" y="16062"/>
                </a:cubicBezTo>
                <a:lnTo>
                  <a:pt x="85722" y="16062"/>
                </a:lnTo>
                <a:cubicBezTo>
                  <a:pt x="86907" y="17354"/>
                  <a:pt x="87500" y="19042"/>
                  <a:pt x="87500" y="21125"/>
                </a:cubicBezTo>
                <a:lnTo>
                  <a:pt x="87500" y="21125"/>
                </a:lnTo>
                <a:lnTo>
                  <a:pt x="87500" y="77375"/>
                </a:lnTo>
                <a:cubicBezTo>
                  <a:pt x="87500" y="79417"/>
                  <a:pt x="86907" y="81083"/>
                  <a:pt x="85722" y="82375"/>
                </a:cubicBezTo>
                <a:lnTo>
                  <a:pt x="85722" y="82375"/>
                </a:lnTo>
                <a:cubicBezTo>
                  <a:pt x="84574" y="83708"/>
                  <a:pt x="83093" y="84375"/>
                  <a:pt x="81278" y="84375"/>
                </a:cubicBezTo>
                <a:lnTo>
                  <a:pt x="81278" y="84375"/>
                </a:lnTo>
                <a:lnTo>
                  <a:pt x="68778" y="84375"/>
                </a:lnTo>
                <a:cubicBezTo>
                  <a:pt x="66926" y="84375"/>
                  <a:pt x="65426" y="85042"/>
                  <a:pt x="64278" y="86375"/>
                </a:cubicBezTo>
                <a:lnTo>
                  <a:pt x="64278" y="86375"/>
                </a:lnTo>
                <a:cubicBezTo>
                  <a:pt x="63093" y="87667"/>
                  <a:pt x="62500" y="89354"/>
                  <a:pt x="62500" y="91438"/>
                </a:cubicBezTo>
                <a:lnTo>
                  <a:pt x="62500" y="91438"/>
                </a:lnTo>
                <a:cubicBezTo>
                  <a:pt x="62500" y="93479"/>
                  <a:pt x="63093" y="95146"/>
                  <a:pt x="64278" y="96438"/>
                </a:cubicBezTo>
                <a:lnTo>
                  <a:pt x="64278" y="96438"/>
                </a:lnTo>
                <a:cubicBezTo>
                  <a:pt x="65426" y="97771"/>
                  <a:pt x="66926" y="98438"/>
                  <a:pt x="68778" y="98438"/>
                </a:cubicBezTo>
                <a:lnTo>
                  <a:pt x="68778" y="98438"/>
                </a:lnTo>
                <a:lnTo>
                  <a:pt x="81278" y="98438"/>
                </a:lnTo>
                <a:cubicBezTo>
                  <a:pt x="86611" y="98271"/>
                  <a:pt x="91037" y="96229"/>
                  <a:pt x="94556" y="92313"/>
                </a:cubicBezTo>
                <a:lnTo>
                  <a:pt x="94556" y="92313"/>
                </a:lnTo>
                <a:cubicBezTo>
                  <a:pt x="98037" y="88354"/>
                  <a:pt x="99852" y="83375"/>
                  <a:pt x="100000" y="77375"/>
                </a:cubicBezTo>
                <a:lnTo>
                  <a:pt x="100000" y="77375"/>
                </a:lnTo>
                <a:lnTo>
                  <a:pt x="100000" y="21125"/>
                </a:lnTo>
                <a:cubicBezTo>
                  <a:pt x="99852" y="15083"/>
                  <a:pt x="98037" y="10083"/>
                  <a:pt x="94556" y="6125"/>
                </a:cubicBezTo>
                <a:lnTo>
                  <a:pt x="94556" y="6125"/>
                </a:lnTo>
                <a:cubicBezTo>
                  <a:pt x="91037" y="2208"/>
                  <a:pt x="86611" y="167"/>
                  <a:pt x="81278" y="0"/>
                </a:cubicBezTo>
                <a:lnTo>
                  <a:pt x="81278" y="0"/>
                </a:lnTo>
                <a:lnTo>
                  <a:pt x="68778" y="0"/>
                </a:lnTo>
                <a:cubicBezTo>
                  <a:pt x="66926" y="0"/>
                  <a:pt x="65426" y="667"/>
                  <a:pt x="64278" y="2000"/>
                </a:cubicBezTo>
                <a:lnTo>
                  <a:pt x="64278" y="2000"/>
                </a:lnTo>
                <a:cubicBezTo>
                  <a:pt x="63093" y="3292"/>
                  <a:pt x="62500" y="4979"/>
                  <a:pt x="62500" y="7062"/>
                </a:cubicBezTo>
                <a:lnTo>
                  <a:pt x="62500" y="7062"/>
                </a:lnTo>
                <a:cubicBezTo>
                  <a:pt x="62500" y="9104"/>
                  <a:pt x="63093" y="10771"/>
                  <a:pt x="64278" y="12063"/>
                </a:cubicBezTo>
                <a:lnTo>
                  <a:pt x="64278" y="12063"/>
                </a:lnTo>
                <a:cubicBezTo>
                  <a:pt x="65426" y="13396"/>
                  <a:pt x="66926" y="14063"/>
                  <a:pt x="68778" y="14063"/>
                </a:cubicBezTo>
                <a:lnTo>
                  <a:pt x="68778" y="14063"/>
                </a:lnTo>
                <a:moveTo>
                  <a:pt x="67000" y="54250"/>
                </a:moveTo>
                <a:lnTo>
                  <a:pt x="67000" y="54250"/>
                </a:lnTo>
                <a:cubicBezTo>
                  <a:pt x="68185" y="52792"/>
                  <a:pt x="68778" y="51125"/>
                  <a:pt x="68778" y="49250"/>
                </a:cubicBezTo>
                <a:lnTo>
                  <a:pt x="68778" y="49250"/>
                </a:lnTo>
                <a:lnTo>
                  <a:pt x="68778" y="49250"/>
                </a:lnTo>
                <a:cubicBezTo>
                  <a:pt x="68778" y="47333"/>
                  <a:pt x="68185" y="45646"/>
                  <a:pt x="67000" y="44188"/>
                </a:cubicBezTo>
                <a:lnTo>
                  <a:pt x="67000" y="44188"/>
                </a:lnTo>
                <a:lnTo>
                  <a:pt x="42000" y="16062"/>
                </a:lnTo>
                <a:cubicBezTo>
                  <a:pt x="40704" y="14729"/>
                  <a:pt x="39204" y="14063"/>
                  <a:pt x="37500" y="14063"/>
                </a:cubicBezTo>
                <a:lnTo>
                  <a:pt x="37500" y="14063"/>
                </a:lnTo>
                <a:cubicBezTo>
                  <a:pt x="35796" y="14063"/>
                  <a:pt x="34296" y="14729"/>
                  <a:pt x="33000" y="16062"/>
                </a:cubicBezTo>
                <a:lnTo>
                  <a:pt x="33000" y="16062"/>
                </a:lnTo>
                <a:cubicBezTo>
                  <a:pt x="31852" y="17521"/>
                  <a:pt x="31278" y="19208"/>
                  <a:pt x="31278" y="21125"/>
                </a:cubicBezTo>
                <a:lnTo>
                  <a:pt x="31278" y="21125"/>
                </a:lnTo>
                <a:cubicBezTo>
                  <a:pt x="31278" y="23000"/>
                  <a:pt x="31852" y="24667"/>
                  <a:pt x="33000" y="26125"/>
                </a:cubicBezTo>
                <a:lnTo>
                  <a:pt x="33000" y="26125"/>
                </a:lnTo>
                <a:lnTo>
                  <a:pt x="47444" y="42188"/>
                </a:lnTo>
                <a:lnTo>
                  <a:pt x="6278" y="42188"/>
                </a:lnTo>
                <a:cubicBezTo>
                  <a:pt x="4426" y="42188"/>
                  <a:pt x="2926" y="42854"/>
                  <a:pt x="1778" y="44188"/>
                </a:cubicBezTo>
                <a:lnTo>
                  <a:pt x="1778" y="44188"/>
                </a:lnTo>
                <a:cubicBezTo>
                  <a:pt x="593" y="45479"/>
                  <a:pt x="0" y="47167"/>
                  <a:pt x="0" y="49250"/>
                </a:cubicBezTo>
                <a:lnTo>
                  <a:pt x="0" y="49250"/>
                </a:lnTo>
                <a:cubicBezTo>
                  <a:pt x="0" y="51292"/>
                  <a:pt x="593" y="52958"/>
                  <a:pt x="1778" y="54250"/>
                </a:cubicBezTo>
                <a:lnTo>
                  <a:pt x="1778" y="54250"/>
                </a:lnTo>
                <a:cubicBezTo>
                  <a:pt x="2926" y="55583"/>
                  <a:pt x="4426" y="56250"/>
                  <a:pt x="6278" y="56250"/>
                </a:cubicBezTo>
                <a:lnTo>
                  <a:pt x="6278" y="56250"/>
                </a:lnTo>
                <a:lnTo>
                  <a:pt x="47444" y="56250"/>
                </a:lnTo>
                <a:lnTo>
                  <a:pt x="33000" y="72313"/>
                </a:lnTo>
                <a:cubicBezTo>
                  <a:pt x="31852" y="73771"/>
                  <a:pt x="31278" y="75458"/>
                  <a:pt x="31278" y="77375"/>
                </a:cubicBezTo>
                <a:lnTo>
                  <a:pt x="31278" y="77375"/>
                </a:lnTo>
                <a:cubicBezTo>
                  <a:pt x="31278" y="79250"/>
                  <a:pt x="31852" y="80917"/>
                  <a:pt x="33000" y="82375"/>
                </a:cubicBezTo>
                <a:lnTo>
                  <a:pt x="33000" y="82375"/>
                </a:lnTo>
                <a:cubicBezTo>
                  <a:pt x="34296" y="83708"/>
                  <a:pt x="35796" y="84375"/>
                  <a:pt x="37500" y="84375"/>
                </a:cubicBezTo>
                <a:lnTo>
                  <a:pt x="37500" y="84375"/>
                </a:lnTo>
                <a:cubicBezTo>
                  <a:pt x="39204" y="84375"/>
                  <a:pt x="40704" y="83708"/>
                  <a:pt x="42000" y="82375"/>
                </a:cubicBezTo>
                <a:lnTo>
                  <a:pt x="42000" y="82375"/>
                </a:lnTo>
                <a:lnTo>
                  <a:pt x="67000" y="542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1327520-10"/>
          <p:cNvSpPr/>
          <p:nvPr/>
        </p:nvSpPr>
        <p:spPr>
          <a:xfrm>
            <a:off x="2028825" y="1507331"/>
            <a:ext cx="2042889" cy="242888"/>
          </a:xfrm>
          <a:prstGeom prst="roundRect">
            <a:avLst>
              <a:gd name="adj" fmla="val 50000"/>
            </a:avLst>
          </a:pr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327587-14"/>
          <p:cNvSpPr/>
          <p:nvPr/>
        </p:nvSpPr>
        <p:spPr>
          <a:xfrm>
            <a:off x="2157413" y="1535906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1278" y="40611"/>
                </a:moveTo>
                <a:lnTo>
                  <a:pt x="81278" y="40611"/>
                </a:lnTo>
                <a:cubicBezTo>
                  <a:pt x="81130" y="49722"/>
                  <a:pt x="78519" y="57741"/>
                  <a:pt x="73444" y="64667"/>
                </a:cubicBezTo>
                <a:lnTo>
                  <a:pt x="73444" y="64667"/>
                </a:lnTo>
                <a:lnTo>
                  <a:pt x="98222" y="89278"/>
                </a:lnTo>
                <a:cubicBezTo>
                  <a:pt x="99407" y="90574"/>
                  <a:pt x="100000" y="92074"/>
                  <a:pt x="100000" y="93778"/>
                </a:cubicBezTo>
                <a:lnTo>
                  <a:pt x="100000" y="93778"/>
                </a:lnTo>
                <a:cubicBezTo>
                  <a:pt x="100000" y="95444"/>
                  <a:pt x="99407" y="96926"/>
                  <a:pt x="98222" y="98222"/>
                </a:cubicBezTo>
                <a:lnTo>
                  <a:pt x="98222" y="98222"/>
                </a:lnTo>
                <a:cubicBezTo>
                  <a:pt x="96926" y="99407"/>
                  <a:pt x="95444" y="100000"/>
                  <a:pt x="93778" y="100000"/>
                </a:cubicBezTo>
                <a:lnTo>
                  <a:pt x="93778" y="100000"/>
                </a:lnTo>
                <a:cubicBezTo>
                  <a:pt x="92074" y="100000"/>
                  <a:pt x="90574" y="99407"/>
                  <a:pt x="89278" y="98222"/>
                </a:cubicBezTo>
                <a:lnTo>
                  <a:pt x="89278" y="98222"/>
                </a:lnTo>
                <a:lnTo>
                  <a:pt x="64667" y="73444"/>
                </a:lnTo>
                <a:cubicBezTo>
                  <a:pt x="57741" y="78519"/>
                  <a:pt x="49722" y="81130"/>
                  <a:pt x="40611" y="81278"/>
                </a:cubicBezTo>
                <a:lnTo>
                  <a:pt x="40611" y="81278"/>
                </a:lnTo>
                <a:cubicBezTo>
                  <a:pt x="29167" y="80981"/>
                  <a:pt x="19593" y="77000"/>
                  <a:pt x="11889" y="69333"/>
                </a:cubicBezTo>
                <a:lnTo>
                  <a:pt x="11889" y="69333"/>
                </a:lnTo>
                <a:cubicBezTo>
                  <a:pt x="4222" y="61667"/>
                  <a:pt x="259" y="52093"/>
                  <a:pt x="0" y="40611"/>
                </a:cubicBezTo>
                <a:lnTo>
                  <a:pt x="0" y="40611"/>
                </a:lnTo>
                <a:cubicBezTo>
                  <a:pt x="259" y="29167"/>
                  <a:pt x="4222" y="19593"/>
                  <a:pt x="11889" y="11889"/>
                </a:cubicBezTo>
                <a:lnTo>
                  <a:pt x="11889" y="11889"/>
                </a:lnTo>
                <a:cubicBezTo>
                  <a:pt x="19593" y="4222"/>
                  <a:pt x="29167" y="259"/>
                  <a:pt x="40611" y="0"/>
                </a:cubicBezTo>
                <a:lnTo>
                  <a:pt x="40611" y="0"/>
                </a:lnTo>
                <a:cubicBezTo>
                  <a:pt x="52093" y="259"/>
                  <a:pt x="61667" y="4222"/>
                  <a:pt x="69333" y="11889"/>
                </a:cubicBezTo>
                <a:lnTo>
                  <a:pt x="69333" y="11889"/>
                </a:lnTo>
                <a:cubicBezTo>
                  <a:pt x="77000" y="19593"/>
                  <a:pt x="80981" y="29167"/>
                  <a:pt x="81278" y="40611"/>
                </a:cubicBezTo>
                <a:lnTo>
                  <a:pt x="81278" y="40611"/>
                </a:lnTo>
                <a:moveTo>
                  <a:pt x="40611" y="68778"/>
                </a:moveTo>
                <a:lnTo>
                  <a:pt x="40611" y="68778"/>
                </a:lnTo>
                <a:cubicBezTo>
                  <a:pt x="45685" y="68778"/>
                  <a:pt x="50370" y="67537"/>
                  <a:pt x="54667" y="65056"/>
                </a:cubicBezTo>
                <a:lnTo>
                  <a:pt x="54667" y="65056"/>
                </a:lnTo>
                <a:lnTo>
                  <a:pt x="54667" y="65056"/>
                </a:lnTo>
                <a:cubicBezTo>
                  <a:pt x="58963" y="62574"/>
                  <a:pt x="62426" y="59111"/>
                  <a:pt x="65056" y="54667"/>
                </a:cubicBezTo>
                <a:lnTo>
                  <a:pt x="65056" y="54667"/>
                </a:lnTo>
                <a:cubicBezTo>
                  <a:pt x="67537" y="50259"/>
                  <a:pt x="68778" y="45574"/>
                  <a:pt x="68778" y="40611"/>
                </a:cubicBezTo>
                <a:lnTo>
                  <a:pt x="68778" y="40611"/>
                </a:lnTo>
                <a:cubicBezTo>
                  <a:pt x="68778" y="35685"/>
                  <a:pt x="67537" y="31000"/>
                  <a:pt x="65056" y="26556"/>
                </a:cubicBezTo>
                <a:lnTo>
                  <a:pt x="65056" y="26556"/>
                </a:lnTo>
                <a:cubicBezTo>
                  <a:pt x="62426" y="22148"/>
                  <a:pt x="58963" y="18704"/>
                  <a:pt x="54667" y="16222"/>
                </a:cubicBezTo>
                <a:lnTo>
                  <a:pt x="54667" y="16222"/>
                </a:lnTo>
                <a:cubicBezTo>
                  <a:pt x="50370" y="13741"/>
                  <a:pt x="45685" y="12500"/>
                  <a:pt x="40611" y="12500"/>
                </a:cubicBezTo>
                <a:lnTo>
                  <a:pt x="40611" y="12500"/>
                </a:lnTo>
                <a:cubicBezTo>
                  <a:pt x="35537" y="12500"/>
                  <a:pt x="30852" y="13741"/>
                  <a:pt x="26556" y="16222"/>
                </a:cubicBezTo>
                <a:lnTo>
                  <a:pt x="26556" y="16222"/>
                </a:lnTo>
                <a:cubicBezTo>
                  <a:pt x="22259" y="18704"/>
                  <a:pt x="18815" y="22148"/>
                  <a:pt x="16222" y="26556"/>
                </a:cubicBezTo>
                <a:lnTo>
                  <a:pt x="16222" y="26556"/>
                </a:lnTo>
                <a:cubicBezTo>
                  <a:pt x="13741" y="31000"/>
                  <a:pt x="12500" y="35685"/>
                  <a:pt x="12500" y="40611"/>
                </a:cubicBezTo>
                <a:lnTo>
                  <a:pt x="12500" y="40611"/>
                </a:lnTo>
                <a:cubicBezTo>
                  <a:pt x="12500" y="45574"/>
                  <a:pt x="13741" y="50259"/>
                  <a:pt x="16222" y="54667"/>
                </a:cubicBezTo>
                <a:lnTo>
                  <a:pt x="16222" y="54667"/>
                </a:lnTo>
                <a:cubicBezTo>
                  <a:pt x="18815" y="59111"/>
                  <a:pt x="22259" y="62574"/>
                  <a:pt x="26556" y="65056"/>
                </a:cubicBezTo>
                <a:lnTo>
                  <a:pt x="26556" y="65056"/>
                </a:lnTo>
                <a:cubicBezTo>
                  <a:pt x="30852" y="67537"/>
                  <a:pt x="35537" y="68778"/>
                  <a:pt x="40611" y="68778"/>
                </a:cubicBezTo>
                <a:lnTo>
                  <a:pt x="40611" y="68778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1327524-12"/>
          <p:cNvSpPr/>
          <p:nvPr>
            <p:custDataLst>
              <p:tags r:id="rId1"/>
            </p:custDataLst>
          </p:nvPr>
        </p:nvSpPr>
        <p:spPr>
          <a:xfrm>
            <a:off x="400050" y="1878806"/>
            <a:ext cx="2705026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41327548-25"/>
          <p:cNvSpPr/>
          <p:nvPr>
            <p:custDataLst>
              <p:tags r:id="rId2"/>
            </p:custDataLst>
          </p:nvPr>
        </p:nvSpPr>
        <p:spPr>
          <a:xfrm>
            <a:off x="535781" y="1985963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1327587-15"/>
          <p:cNvSpPr/>
          <p:nvPr>
            <p:custDataLst>
              <p:tags r:id="rId3"/>
            </p:custDataLst>
          </p:nvPr>
        </p:nvSpPr>
        <p:spPr>
          <a:xfrm>
            <a:off x="535781" y="23288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89" y="25278"/>
                  <a:pt x="54444" y="26833"/>
                  <a:pt x="54667" y="29667"/>
                </a:cubicBezTo>
                <a:lnTo>
                  <a:pt x="54667" y="29667"/>
                </a:lnTo>
                <a:lnTo>
                  <a:pt x="54667" y="51583"/>
                </a:lnTo>
                <a:cubicBezTo>
                  <a:pt x="54444" y="54417"/>
                  <a:pt x="52889" y="55972"/>
                  <a:pt x="50000" y="56250"/>
                </a:cubicBezTo>
                <a:lnTo>
                  <a:pt x="50000" y="56250"/>
                </a:lnTo>
                <a:cubicBezTo>
                  <a:pt x="47111" y="55972"/>
                  <a:pt x="45556" y="54417"/>
                  <a:pt x="45333" y="51583"/>
                </a:cubicBezTo>
                <a:lnTo>
                  <a:pt x="45333" y="51583"/>
                </a:lnTo>
                <a:lnTo>
                  <a:pt x="45333" y="29667"/>
                </a:lnTo>
                <a:cubicBezTo>
                  <a:pt x="45556" y="26833"/>
                  <a:pt x="47111" y="25278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327525-13"/>
          <p:cNvSpPr/>
          <p:nvPr>
            <p:custDataLst>
              <p:tags r:id="rId4"/>
            </p:custDataLst>
          </p:nvPr>
        </p:nvSpPr>
        <p:spPr>
          <a:xfrm>
            <a:off x="3219376" y="1878806"/>
            <a:ext cx="2705137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1327550-28"/>
          <p:cNvSpPr/>
          <p:nvPr>
            <p:custDataLst>
              <p:tags r:id="rId5"/>
            </p:custDataLst>
          </p:nvPr>
        </p:nvSpPr>
        <p:spPr>
          <a:xfrm>
            <a:off x="3355107" y="1985963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327588-16"/>
          <p:cNvSpPr/>
          <p:nvPr>
            <p:custDataLst>
              <p:tags r:id="rId6"/>
            </p:custDataLst>
          </p:nvPr>
        </p:nvSpPr>
        <p:spPr>
          <a:xfrm>
            <a:off x="3355107" y="23288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89" y="25278"/>
                  <a:pt x="54444" y="26833"/>
                  <a:pt x="54667" y="29667"/>
                </a:cubicBezTo>
                <a:lnTo>
                  <a:pt x="54667" y="29667"/>
                </a:lnTo>
                <a:lnTo>
                  <a:pt x="54667" y="51583"/>
                </a:lnTo>
                <a:cubicBezTo>
                  <a:pt x="54444" y="54417"/>
                  <a:pt x="52889" y="55972"/>
                  <a:pt x="50000" y="56250"/>
                </a:cubicBezTo>
                <a:lnTo>
                  <a:pt x="50000" y="56250"/>
                </a:lnTo>
                <a:cubicBezTo>
                  <a:pt x="47111" y="55972"/>
                  <a:pt x="45556" y="54417"/>
                  <a:pt x="45333" y="51583"/>
                </a:cubicBezTo>
                <a:lnTo>
                  <a:pt x="45333" y="51583"/>
                </a:lnTo>
                <a:lnTo>
                  <a:pt x="45333" y="29667"/>
                </a:lnTo>
                <a:cubicBezTo>
                  <a:pt x="45556" y="26833"/>
                  <a:pt x="47111" y="25278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1327527-14"/>
          <p:cNvSpPr/>
          <p:nvPr>
            <p:custDataLst>
              <p:tags r:id="rId7"/>
            </p:custDataLst>
          </p:nvPr>
        </p:nvSpPr>
        <p:spPr>
          <a:xfrm>
            <a:off x="6038813" y="1878806"/>
            <a:ext cx="2705137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41327553-31"/>
          <p:cNvSpPr/>
          <p:nvPr>
            <p:custDataLst>
              <p:tags r:id="rId8"/>
            </p:custDataLst>
          </p:nvPr>
        </p:nvSpPr>
        <p:spPr>
          <a:xfrm>
            <a:off x="6174544" y="1985963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1327589-17"/>
          <p:cNvSpPr/>
          <p:nvPr>
            <p:custDataLst>
              <p:tags r:id="rId9"/>
            </p:custDataLst>
          </p:nvPr>
        </p:nvSpPr>
        <p:spPr>
          <a:xfrm>
            <a:off x="6174544" y="23288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89" y="25278"/>
                  <a:pt x="54444" y="26833"/>
                  <a:pt x="54667" y="29667"/>
                </a:cubicBezTo>
                <a:lnTo>
                  <a:pt x="54667" y="29667"/>
                </a:lnTo>
                <a:lnTo>
                  <a:pt x="54667" y="51583"/>
                </a:lnTo>
                <a:cubicBezTo>
                  <a:pt x="54444" y="54417"/>
                  <a:pt x="52889" y="55972"/>
                  <a:pt x="50000" y="56250"/>
                </a:cubicBezTo>
                <a:lnTo>
                  <a:pt x="50000" y="56250"/>
                </a:lnTo>
                <a:cubicBezTo>
                  <a:pt x="47111" y="55972"/>
                  <a:pt x="45556" y="54417"/>
                  <a:pt x="45333" y="51583"/>
                </a:cubicBezTo>
                <a:lnTo>
                  <a:pt x="45333" y="51583"/>
                </a:lnTo>
                <a:lnTo>
                  <a:pt x="45333" y="29667"/>
                </a:lnTo>
                <a:cubicBezTo>
                  <a:pt x="45556" y="26833"/>
                  <a:pt x="47111" y="25278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1327528-15"/>
          <p:cNvSpPr/>
          <p:nvPr>
            <p:custDataLst>
              <p:tags r:id="rId10"/>
            </p:custDataLst>
          </p:nvPr>
        </p:nvSpPr>
        <p:spPr>
          <a:xfrm>
            <a:off x="400050" y="2907506"/>
            <a:ext cx="2705026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el-1786841327555-34"/>
          <p:cNvSpPr/>
          <p:nvPr>
            <p:custDataLst>
              <p:tags r:id="rId11"/>
            </p:custDataLst>
          </p:nvPr>
        </p:nvSpPr>
        <p:spPr>
          <a:xfrm>
            <a:off x="535781" y="3014663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1327589-18"/>
          <p:cNvSpPr/>
          <p:nvPr>
            <p:custDataLst>
              <p:tags r:id="rId12"/>
            </p:custDataLst>
          </p:nvPr>
        </p:nvSpPr>
        <p:spPr>
          <a:xfrm>
            <a:off x="535781" y="33575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89" y="25278"/>
                  <a:pt x="54444" y="26833"/>
                  <a:pt x="54667" y="29667"/>
                </a:cubicBezTo>
                <a:lnTo>
                  <a:pt x="54667" y="29667"/>
                </a:lnTo>
                <a:lnTo>
                  <a:pt x="54667" y="51583"/>
                </a:lnTo>
                <a:cubicBezTo>
                  <a:pt x="54444" y="54417"/>
                  <a:pt x="52889" y="55972"/>
                  <a:pt x="50000" y="56250"/>
                </a:cubicBezTo>
                <a:lnTo>
                  <a:pt x="50000" y="56250"/>
                </a:lnTo>
                <a:cubicBezTo>
                  <a:pt x="47111" y="55972"/>
                  <a:pt x="45556" y="54417"/>
                  <a:pt x="45333" y="51583"/>
                </a:cubicBezTo>
                <a:lnTo>
                  <a:pt x="45333" y="51583"/>
                </a:lnTo>
                <a:lnTo>
                  <a:pt x="45333" y="29667"/>
                </a:lnTo>
                <a:cubicBezTo>
                  <a:pt x="45556" y="26833"/>
                  <a:pt x="47111" y="25278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41327529-16"/>
          <p:cNvSpPr/>
          <p:nvPr>
            <p:custDataLst>
              <p:tags r:id="rId13"/>
            </p:custDataLst>
          </p:nvPr>
        </p:nvSpPr>
        <p:spPr>
          <a:xfrm>
            <a:off x="3219376" y="2907506"/>
            <a:ext cx="2705137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el-1786841327557-37"/>
          <p:cNvSpPr/>
          <p:nvPr>
            <p:custDataLst>
              <p:tags r:id="rId14"/>
            </p:custDataLst>
          </p:nvPr>
        </p:nvSpPr>
        <p:spPr>
          <a:xfrm>
            <a:off x="3355107" y="3014663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1327590-19"/>
          <p:cNvSpPr/>
          <p:nvPr>
            <p:custDataLst>
              <p:tags r:id="rId15"/>
            </p:custDataLst>
          </p:nvPr>
        </p:nvSpPr>
        <p:spPr>
          <a:xfrm>
            <a:off x="3355107" y="33575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89" y="25278"/>
                  <a:pt x="54444" y="26833"/>
                  <a:pt x="54667" y="29667"/>
                </a:cubicBezTo>
                <a:lnTo>
                  <a:pt x="54667" y="29667"/>
                </a:lnTo>
                <a:lnTo>
                  <a:pt x="54667" y="51583"/>
                </a:lnTo>
                <a:cubicBezTo>
                  <a:pt x="54444" y="54417"/>
                  <a:pt x="52889" y="55972"/>
                  <a:pt x="50000" y="56250"/>
                </a:cubicBezTo>
                <a:lnTo>
                  <a:pt x="50000" y="56250"/>
                </a:lnTo>
                <a:cubicBezTo>
                  <a:pt x="47111" y="55972"/>
                  <a:pt x="45556" y="54417"/>
                  <a:pt x="45333" y="51583"/>
                </a:cubicBezTo>
                <a:lnTo>
                  <a:pt x="45333" y="51583"/>
                </a:lnTo>
                <a:lnTo>
                  <a:pt x="45333" y="29667"/>
                </a:lnTo>
                <a:cubicBezTo>
                  <a:pt x="45556" y="26833"/>
                  <a:pt x="47111" y="25278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1327530-17"/>
          <p:cNvSpPr/>
          <p:nvPr>
            <p:custDataLst>
              <p:tags r:id="rId16"/>
            </p:custDataLst>
          </p:nvPr>
        </p:nvSpPr>
        <p:spPr>
          <a:xfrm>
            <a:off x="6038813" y="2907506"/>
            <a:ext cx="2705137" cy="914400"/>
          </a:xfrm>
          <a:prstGeom prst="roundRect">
            <a:avLst>
              <a:gd name="adj" fmla="val 1458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el-1786841327559-40"/>
          <p:cNvSpPr/>
          <p:nvPr>
            <p:custDataLst>
              <p:tags r:id="rId17"/>
            </p:custDataLst>
          </p:nvPr>
        </p:nvSpPr>
        <p:spPr>
          <a:xfrm>
            <a:off x="6174544" y="3014663"/>
            <a:ext cx="228600" cy="228600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1327592-20"/>
          <p:cNvSpPr/>
          <p:nvPr>
            <p:custDataLst>
              <p:tags r:id="rId18"/>
            </p:custDataLst>
          </p:nvPr>
        </p:nvSpPr>
        <p:spPr>
          <a:xfrm>
            <a:off x="6174544" y="33575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89" y="25278"/>
                  <a:pt x="54444" y="26833"/>
                  <a:pt x="54667" y="29667"/>
                </a:cubicBezTo>
                <a:lnTo>
                  <a:pt x="54667" y="29667"/>
                </a:lnTo>
                <a:lnTo>
                  <a:pt x="54667" y="51583"/>
                </a:lnTo>
                <a:cubicBezTo>
                  <a:pt x="54444" y="54417"/>
                  <a:pt x="52889" y="55972"/>
                  <a:pt x="50000" y="56250"/>
                </a:cubicBezTo>
                <a:lnTo>
                  <a:pt x="50000" y="56250"/>
                </a:lnTo>
                <a:cubicBezTo>
                  <a:pt x="47111" y="55972"/>
                  <a:pt x="45556" y="54417"/>
                  <a:pt x="45333" y="51583"/>
                </a:cubicBezTo>
                <a:lnTo>
                  <a:pt x="45333" y="51583"/>
                </a:lnTo>
                <a:lnTo>
                  <a:pt x="45333" y="29667"/>
                </a:lnTo>
                <a:cubicBezTo>
                  <a:pt x="45556" y="26833"/>
                  <a:pt x="47111" y="25278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E8633C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26" name="el-1786841327506-2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l-1786841327585-12"/>
          <p:cNvSpPr/>
          <p:nvPr/>
        </p:nvSpPr>
        <p:spPr>
          <a:xfrm>
            <a:off x="403610" y="4922379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1327509-4"/>
          <p:cNvSpPr txBox="1"/>
          <p:nvPr/>
        </p:nvSpPr>
        <p:spPr>
          <a:xfrm>
            <a:off x="617855" y="121285"/>
            <a:ext cx="3761105" cy="9613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28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课后自查清单——收入端六大自查维度</a:t>
            </a:r>
          </a:p>
        </p:txBody>
      </p:sp>
      <p:sp>
        <p:nvSpPr>
          <p:cNvPr id="29" name="el-1786841327510-5"/>
          <p:cNvSpPr txBox="1"/>
          <p:nvPr/>
        </p:nvSpPr>
        <p:spPr>
          <a:xfrm>
            <a:off x="8359304" y="178594"/>
            <a:ext cx="72068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9AA3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 / 22</a:t>
            </a:r>
          </a:p>
        </p:txBody>
      </p:sp>
      <p:sp>
        <p:nvSpPr>
          <p:cNvPr id="30" name="el-1786841327520-11"/>
          <p:cNvSpPr txBox="1"/>
          <p:nvPr/>
        </p:nvSpPr>
        <p:spPr>
          <a:xfrm>
            <a:off x="657225" y="1535906"/>
            <a:ext cx="138588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回去之后逐项自查：</a:t>
            </a:r>
          </a:p>
        </p:txBody>
      </p:sp>
      <p:sp>
        <p:nvSpPr>
          <p:cNvPr id="31" name="el-1786841327518-9"/>
          <p:cNvSpPr txBox="1"/>
          <p:nvPr/>
        </p:nvSpPr>
        <p:spPr>
          <a:xfrm>
            <a:off x="2157413" y="1535906"/>
            <a:ext cx="2014314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1120" b="1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六大维度，一个都不能少</a:t>
            </a:r>
          </a:p>
        </p:txBody>
      </p:sp>
      <p:sp>
        <p:nvSpPr>
          <p:cNvPr id="32" name="el-1786841327546-24"/>
          <p:cNvSpPr txBox="1"/>
          <p:nvPr>
            <p:custDataLst>
              <p:tags r:id="rId19"/>
            </p:custDataLst>
          </p:nvPr>
        </p:nvSpPr>
        <p:spPr>
          <a:xfrm>
            <a:off x="404622" y="1985963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33" name="el-1786841327548-26"/>
          <p:cNvSpPr txBox="1"/>
          <p:nvPr>
            <p:custDataLst>
              <p:tags r:id="rId20"/>
            </p:custDataLst>
          </p:nvPr>
        </p:nvSpPr>
        <p:spPr>
          <a:xfrm>
            <a:off x="835819" y="2005943"/>
            <a:ext cx="1052989" cy="1885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收入确认时点</a:t>
            </a:r>
          </a:p>
        </p:txBody>
      </p:sp>
      <p:sp>
        <p:nvSpPr>
          <p:cNvPr id="34" name="el-1786841327533-18"/>
          <p:cNvSpPr txBox="1"/>
          <p:nvPr>
            <p:custDataLst>
              <p:tags r:id="rId21"/>
            </p:custDataLst>
          </p:nvPr>
        </p:nvSpPr>
        <p:spPr>
          <a:xfrm>
            <a:off x="535781" y="2286000"/>
            <a:ext cx="2433563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是否存在货物已发、款已收但长期挂账不确认收入的情况？</a:t>
            </a:r>
          </a:p>
        </p:txBody>
      </p:sp>
      <p:sp>
        <p:nvSpPr>
          <p:cNvPr id="35" name="el-1786841327549-27"/>
          <p:cNvSpPr txBox="1"/>
          <p:nvPr>
            <p:custDataLst>
              <p:tags r:id="rId22"/>
            </p:custDataLst>
          </p:nvPr>
        </p:nvSpPr>
        <p:spPr>
          <a:xfrm>
            <a:off x="3223948" y="1985963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36" name="el-1786841327551-29"/>
          <p:cNvSpPr txBox="1"/>
          <p:nvPr>
            <p:custDataLst>
              <p:tags r:id="rId23"/>
            </p:custDataLst>
          </p:nvPr>
        </p:nvSpPr>
        <p:spPr>
          <a:xfrm>
            <a:off x="3655144" y="2005943"/>
            <a:ext cx="895826" cy="1885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未开票收入</a:t>
            </a:r>
          </a:p>
        </p:txBody>
      </p:sp>
      <p:sp>
        <p:nvSpPr>
          <p:cNvPr id="37" name="el-1786841327534-19"/>
          <p:cNvSpPr txBox="1"/>
          <p:nvPr>
            <p:custDataLst>
              <p:tags r:id="rId24"/>
            </p:custDataLst>
          </p:nvPr>
        </p:nvSpPr>
        <p:spPr>
          <a:xfrm>
            <a:off x="3355107" y="2286000"/>
            <a:ext cx="243367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是否存在未开票收入未申报或申报不规范的情况？</a:t>
            </a:r>
          </a:p>
        </p:txBody>
      </p:sp>
      <p:sp>
        <p:nvSpPr>
          <p:cNvPr id="38" name="el-1786841327551-30"/>
          <p:cNvSpPr txBox="1"/>
          <p:nvPr>
            <p:custDataLst>
              <p:tags r:id="rId25"/>
            </p:custDataLst>
          </p:nvPr>
        </p:nvSpPr>
        <p:spPr>
          <a:xfrm>
            <a:off x="6043385" y="1985963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39" name="el-1786841327553-32"/>
          <p:cNvSpPr txBox="1"/>
          <p:nvPr>
            <p:custDataLst>
              <p:tags r:id="rId26"/>
            </p:custDataLst>
          </p:nvPr>
        </p:nvSpPr>
        <p:spPr>
          <a:xfrm>
            <a:off x="6474582" y="2005943"/>
            <a:ext cx="738664" cy="1885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视同销售</a:t>
            </a:r>
          </a:p>
        </p:txBody>
      </p:sp>
      <p:sp>
        <p:nvSpPr>
          <p:cNvPr id="40" name="el-1786841327534-20"/>
          <p:cNvSpPr txBox="1"/>
          <p:nvPr>
            <p:custDataLst>
              <p:tags r:id="rId27"/>
            </p:custDataLst>
          </p:nvPr>
        </p:nvSpPr>
        <p:spPr>
          <a:xfrm>
            <a:off x="6174544" y="2286000"/>
            <a:ext cx="243367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自产货物用于福利未视同销售？</a:t>
            </a:r>
          </a:p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无偿转让货物未申报？</a:t>
            </a:r>
          </a:p>
        </p:txBody>
      </p:sp>
      <p:sp>
        <p:nvSpPr>
          <p:cNvPr id="41" name="el-1786841327553-33"/>
          <p:cNvSpPr txBox="1"/>
          <p:nvPr>
            <p:custDataLst>
              <p:tags r:id="rId28"/>
            </p:custDataLst>
          </p:nvPr>
        </p:nvSpPr>
        <p:spPr>
          <a:xfrm>
            <a:off x="404622" y="3014663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42" name="el-1786841327555-35"/>
          <p:cNvSpPr txBox="1"/>
          <p:nvPr>
            <p:custDataLst>
              <p:tags r:id="rId29"/>
            </p:custDataLst>
          </p:nvPr>
        </p:nvSpPr>
        <p:spPr>
          <a:xfrm>
            <a:off x="835819" y="3034643"/>
            <a:ext cx="738664" cy="1885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价外费用</a:t>
            </a:r>
          </a:p>
        </p:txBody>
      </p:sp>
      <p:sp>
        <p:nvSpPr>
          <p:cNvPr id="43" name="el-1786841327535-21"/>
          <p:cNvSpPr txBox="1"/>
          <p:nvPr>
            <p:custDataLst>
              <p:tags r:id="rId30"/>
            </p:custDataLst>
          </p:nvPr>
        </p:nvSpPr>
        <p:spPr>
          <a:xfrm>
            <a:off x="535781" y="3314700"/>
            <a:ext cx="2433563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收取</a:t>
            </a:r>
            <a:r>
              <a:rPr lang="zh-CN" altLang="en-US"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与应税行为直接相关的</a:t>
            </a: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违约金、延期付款利息未并入销售额？</a:t>
            </a:r>
          </a:p>
        </p:txBody>
      </p:sp>
      <p:sp>
        <p:nvSpPr>
          <p:cNvPr id="44" name="el-1786841327556-36"/>
          <p:cNvSpPr txBox="1"/>
          <p:nvPr>
            <p:custDataLst>
              <p:tags r:id="rId31"/>
            </p:custDataLst>
          </p:nvPr>
        </p:nvSpPr>
        <p:spPr>
          <a:xfrm>
            <a:off x="3223948" y="3014663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</a:p>
        </p:txBody>
      </p:sp>
      <p:sp>
        <p:nvSpPr>
          <p:cNvPr id="45" name="el-1786841327557-38"/>
          <p:cNvSpPr txBox="1"/>
          <p:nvPr>
            <p:custDataLst>
              <p:tags r:id="rId32"/>
            </p:custDataLst>
          </p:nvPr>
        </p:nvSpPr>
        <p:spPr>
          <a:xfrm>
            <a:off x="3655144" y="3034643"/>
            <a:ext cx="738664" cy="1885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关联交易</a:t>
            </a:r>
          </a:p>
        </p:txBody>
      </p:sp>
      <p:sp>
        <p:nvSpPr>
          <p:cNvPr id="46" name="el-1786841327536-22"/>
          <p:cNvSpPr txBox="1"/>
          <p:nvPr>
            <p:custDataLst>
              <p:tags r:id="rId33"/>
            </p:custDataLst>
          </p:nvPr>
        </p:nvSpPr>
        <p:spPr>
          <a:xfrm>
            <a:off x="3355107" y="3314700"/>
            <a:ext cx="243367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关联交易定价是否合理？</a:t>
            </a:r>
            <a:r>
              <a:rPr sz="1010" b="1">
                <a:solidFill>
                  <a:srgbClr val="E863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同期资料</a:t>
            </a: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是否完备？</a:t>
            </a:r>
          </a:p>
        </p:txBody>
      </p:sp>
      <p:sp>
        <p:nvSpPr>
          <p:cNvPr id="47" name="el-1786841327558-39"/>
          <p:cNvSpPr txBox="1"/>
          <p:nvPr>
            <p:custDataLst>
              <p:tags r:id="rId34"/>
            </p:custDataLst>
          </p:nvPr>
        </p:nvSpPr>
        <p:spPr>
          <a:xfrm>
            <a:off x="6043385" y="3014663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</a:p>
        </p:txBody>
      </p:sp>
      <p:sp>
        <p:nvSpPr>
          <p:cNvPr id="48" name="el-1786841327559-41"/>
          <p:cNvSpPr txBox="1"/>
          <p:nvPr>
            <p:custDataLst>
              <p:tags r:id="rId35"/>
            </p:custDataLst>
          </p:nvPr>
        </p:nvSpPr>
        <p:spPr>
          <a:xfrm>
            <a:off x="6474582" y="3034643"/>
            <a:ext cx="738664" cy="1885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特殊业务</a:t>
            </a:r>
          </a:p>
        </p:txBody>
      </p:sp>
      <p:sp>
        <p:nvSpPr>
          <p:cNvPr id="49" name="el-1786841327537-23"/>
          <p:cNvSpPr txBox="1"/>
          <p:nvPr>
            <p:custDataLst>
              <p:tags r:id="rId36"/>
            </p:custDataLst>
          </p:nvPr>
        </p:nvSpPr>
        <p:spPr>
          <a:xfrm>
            <a:off x="6174544" y="3314700"/>
            <a:ext cx="2433675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委托代销超过180天未确认收入？</a:t>
            </a:r>
          </a:p>
          <a:p>
            <a:pPr indent="157480" algn="l">
              <a:lnSpc>
                <a:spcPts val="1515"/>
              </a:lnSpc>
            </a:pPr>
            <a:r>
              <a:rPr sz="1010">
                <a:solidFill>
                  <a:srgbClr val="2C3A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长期挂账应付账款是否确实无法偿付？</a:t>
            </a:r>
          </a:p>
        </p:txBody>
      </p:sp>
      <p:sp>
        <p:nvSpPr>
          <p:cNvPr id="50" name="el-1786841327509-3"/>
          <p:cNvSpPr txBox="1"/>
          <p:nvPr/>
        </p:nvSpPr>
        <p:spPr>
          <a:xfrm>
            <a:off x="400050" y="4900613"/>
            <a:ext cx="2090422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900">
                <a:solidFill>
                  <a:srgbClr val="9AA3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收入端全链条风险扫描 · 课后自查</a:t>
            </a:r>
          </a:p>
        </p:txBody>
      </p:sp>
      <p:sp>
        <p:nvSpPr>
          <p:cNvPr id="52" name="el-1786841327510-7"/>
          <p:cNvSpPr txBox="1"/>
          <p:nvPr/>
        </p:nvSpPr>
        <p:spPr>
          <a:xfrm>
            <a:off x="8475836" y="4900613"/>
            <a:ext cx="49442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9AA3B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885344-1"/>
          <p:cNvSpPr/>
          <p:nvPr/>
        </p:nvSpPr>
        <p:spPr>
          <a:xfrm>
            <a:off x="0" y="0"/>
            <a:ext cx="9144000" cy="5143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3" name="el-1786841885345-3"/>
          <p:cNvCxnSpPr/>
          <p:nvPr/>
        </p:nvCxnSpPr>
        <p:spPr>
          <a:xfrm>
            <a:off x="0" y="510778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l-1786841885461-33"/>
          <p:cNvSpPr/>
          <p:nvPr/>
        </p:nvSpPr>
        <p:spPr>
          <a:xfrm>
            <a:off x="400366" y="153591"/>
            <a:ext cx="249400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538" y="6238"/>
                </a:moveTo>
                <a:lnTo>
                  <a:pt x="60538" y="6238"/>
                </a:lnTo>
                <a:lnTo>
                  <a:pt x="80731" y="6238"/>
                </a:lnTo>
                <a:cubicBezTo>
                  <a:pt x="82192" y="6238"/>
                  <a:pt x="83397" y="6825"/>
                  <a:pt x="84346" y="8000"/>
                </a:cubicBezTo>
                <a:lnTo>
                  <a:pt x="84346" y="8000"/>
                </a:lnTo>
                <a:cubicBezTo>
                  <a:pt x="85295" y="9175"/>
                  <a:pt x="85769" y="10683"/>
                  <a:pt x="85769" y="12524"/>
                </a:cubicBezTo>
                <a:lnTo>
                  <a:pt x="85769" y="12524"/>
                </a:lnTo>
                <a:cubicBezTo>
                  <a:pt x="85769" y="14333"/>
                  <a:pt x="85295" y="15825"/>
                  <a:pt x="84346" y="17000"/>
                </a:cubicBezTo>
                <a:lnTo>
                  <a:pt x="84346" y="17000"/>
                </a:lnTo>
                <a:cubicBezTo>
                  <a:pt x="83397" y="18175"/>
                  <a:pt x="82192" y="18762"/>
                  <a:pt x="80731" y="18762"/>
                </a:cubicBezTo>
                <a:lnTo>
                  <a:pt x="80731" y="18762"/>
                </a:lnTo>
                <a:lnTo>
                  <a:pt x="62731" y="18762"/>
                </a:lnTo>
                <a:cubicBezTo>
                  <a:pt x="61782" y="23968"/>
                  <a:pt x="59359" y="27683"/>
                  <a:pt x="55462" y="29905"/>
                </a:cubicBezTo>
                <a:lnTo>
                  <a:pt x="55462" y="29905"/>
                </a:lnTo>
                <a:lnTo>
                  <a:pt x="55462" y="87524"/>
                </a:lnTo>
                <a:lnTo>
                  <a:pt x="80731" y="87524"/>
                </a:lnTo>
                <a:cubicBezTo>
                  <a:pt x="82192" y="87524"/>
                  <a:pt x="83397" y="88095"/>
                  <a:pt x="84346" y="89238"/>
                </a:cubicBezTo>
                <a:lnTo>
                  <a:pt x="84346" y="89238"/>
                </a:lnTo>
                <a:cubicBezTo>
                  <a:pt x="85295" y="90413"/>
                  <a:pt x="85769" y="91921"/>
                  <a:pt x="85769" y="93762"/>
                </a:cubicBezTo>
                <a:lnTo>
                  <a:pt x="85769" y="93762"/>
                </a:lnTo>
                <a:cubicBezTo>
                  <a:pt x="85769" y="95571"/>
                  <a:pt x="85295" y="97063"/>
                  <a:pt x="84346" y="98238"/>
                </a:cubicBezTo>
                <a:lnTo>
                  <a:pt x="84346" y="98238"/>
                </a:lnTo>
                <a:cubicBezTo>
                  <a:pt x="83397" y="99413"/>
                  <a:pt x="82192" y="100000"/>
                  <a:pt x="80731" y="100000"/>
                </a:cubicBezTo>
                <a:lnTo>
                  <a:pt x="80731" y="100000"/>
                </a:lnTo>
                <a:lnTo>
                  <a:pt x="50423" y="100000"/>
                </a:lnTo>
                <a:lnTo>
                  <a:pt x="20154" y="100000"/>
                </a:lnTo>
                <a:cubicBezTo>
                  <a:pt x="18667" y="100000"/>
                  <a:pt x="17449" y="99413"/>
                  <a:pt x="16500" y="98238"/>
                </a:cubicBezTo>
                <a:lnTo>
                  <a:pt x="16500" y="98238"/>
                </a:lnTo>
                <a:cubicBezTo>
                  <a:pt x="15551" y="97063"/>
                  <a:pt x="15077" y="95571"/>
                  <a:pt x="15077" y="93762"/>
                </a:cubicBezTo>
                <a:lnTo>
                  <a:pt x="15077" y="93762"/>
                </a:lnTo>
                <a:cubicBezTo>
                  <a:pt x="15077" y="91921"/>
                  <a:pt x="15551" y="90413"/>
                  <a:pt x="16500" y="89238"/>
                </a:cubicBezTo>
                <a:lnTo>
                  <a:pt x="16500" y="89238"/>
                </a:lnTo>
                <a:cubicBezTo>
                  <a:pt x="17449" y="88095"/>
                  <a:pt x="18667" y="87524"/>
                  <a:pt x="20154" y="87524"/>
                </a:cubicBezTo>
                <a:lnTo>
                  <a:pt x="20154" y="87524"/>
                </a:lnTo>
                <a:lnTo>
                  <a:pt x="45385" y="87524"/>
                </a:lnTo>
                <a:lnTo>
                  <a:pt x="45385" y="29905"/>
                </a:lnTo>
                <a:cubicBezTo>
                  <a:pt x="41487" y="27683"/>
                  <a:pt x="39064" y="23968"/>
                  <a:pt x="38115" y="18762"/>
                </a:cubicBezTo>
                <a:lnTo>
                  <a:pt x="38115" y="18762"/>
                </a:lnTo>
                <a:lnTo>
                  <a:pt x="20154" y="18762"/>
                </a:lnTo>
                <a:cubicBezTo>
                  <a:pt x="18667" y="18762"/>
                  <a:pt x="17449" y="18175"/>
                  <a:pt x="16500" y="17000"/>
                </a:cubicBezTo>
                <a:lnTo>
                  <a:pt x="16500" y="17000"/>
                </a:lnTo>
                <a:cubicBezTo>
                  <a:pt x="15551" y="15825"/>
                  <a:pt x="15077" y="14333"/>
                  <a:pt x="15077" y="12524"/>
                </a:cubicBezTo>
                <a:lnTo>
                  <a:pt x="15077" y="12524"/>
                </a:lnTo>
                <a:cubicBezTo>
                  <a:pt x="15077" y="10683"/>
                  <a:pt x="15551" y="9175"/>
                  <a:pt x="16500" y="8000"/>
                </a:cubicBezTo>
                <a:lnTo>
                  <a:pt x="16500" y="8000"/>
                </a:lnTo>
                <a:cubicBezTo>
                  <a:pt x="17449" y="6825"/>
                  <a:pt x="18667" y="6238"/>
                  <a:pt x="20154" y="6238"/>
                </a:cubicBezTo>
                <a:lnTo>
                  <a:pt x="20154" y="6238"/>
                </a:lnTo>
                <a:lnTo>
                  <a:pt x="40346" y="6238"/>
                </a:lnTo>
                <a:cubicBezTo>
                  <a:pt x="42756" y="2206"/>
                  <a:pt x="46115" y="127"/>
                  <a:pt x="50423" y="0"/>
                </a:cubicBezTo>
                <a:lnTo>
                  <a:pt x="50423" y="0"/>
                </a:lnTo>
                <a:cubicBezTo>
                  <a:pt x="54731" y="127"/>
                  <a:pt x="58103" y="2206"/>
                  <a:pt x="60538" y="6238"/>
                </a:cubicBezTo>
                <a:lnTo>
                  <a:pt x="60538" y="6238"/>
                </a:lnTo>
                <a:moveTo>
                  <a:pt x="69346" y="62524"/>
                </a:moveTo>
                <a:lnTo>
                  <a:pt x="69346" y="62524"/>
                </a:lnTo>
                <a:lnTo>
                  <a:pt x="92077" y="62524"/>
                </a:lnTo>
                <a:lnTo>
                  <a:pt x="80731" y="38286"/>
                </a:lnTo>
                <a:lnTo>
                  <a:pt x="69346" y="62524"/>
                </a:lnTo>
                <a:moveTo>
                  <a:pt x="80731" y="81238"/>
                </a:moveTo>
                <a:lnTo>
                  <a:pt x="80731" y="81238"/>
                </a:lnTo>
                <a:cubicBezTo>
                  <a:pt x="75679" y="81111"/>
                  <a:pt x="71308" y="79619"/>
                  <a:pt x="67615" y="76762"/>
                </a:cubicBezTo>
                <a:lnTo>
                  <a:pt x="67615" y="76762"/>
                </a:lnTo>
                <a:lnTo>
                  <a:pt x="67615" y="76762"/>
                </a:lnTo>
                <a:cubicBezTo>
                  <a:pt x="64051" y="73905"/>
                  <a:pt x="61795" y="70254"/>
                  <a:pt x="60846" y="65810"/>
                </a:cubicBezTo>
                <a:lnTo>
                  <a:pt x="60846" y="65810"/>
                </a:lnTo>
                <a:cubicBezTo>
                  <a:pt x="60538" y="63619"/>
                  <a:pt x="60910" y="61540"/>
                  <a:pt x="61962" y="59571"/>
                </a:cubicBezTo>
                <a:lnTo>
                  <a:pt x="61962" y="59571"/>
                </a:lnTo>
                <a:lnTo>
                  <a:pt x="76923" y="27714"/>
                </a:lnTo>
                <a:cubicBezTo>
                  <a:pt x="77769" y="25905"/>
                  <a:pt x="79038" y="25000"/>
                  <a:pt x="80731" y="25000"/>
                </a:cubicBezTo>
                <a:lnTo>
                  <a:pt x="80731" y="25000"/>
                </a:lnTo>
                <a:cubicBezTo>
                  <a:pt x="82397" y="25127"/>
                  <a:pt x="83654" y="26032"/>
                  <a:pt x="84500" y="27714"/>
                </a:cubicBezTo>
                <a:lnTo>
                  <a:pt x="84500" y="27714"/>
                </a:lnTo>
                <a:lnTo>
                  <a:pt x="99500" y="59571"/>
                </a:lnTo>
                <a:cubicBezTo>
                  <a:pt x="100551" y="61540"/>
                  <a:pt x="100923" y="63619"/>
                  <a:pt x="100615" y="65810"/>
                </a:cubicBezTo>
                <a:lnTo>
                  <a:pt x="100615" y="65810"/>
                </a:lnTo>
                <a:cubicBezTo>
                  <a:pt x="99667" y="70254"/>
                  <a:pt x="97397" y="73905"/>
                  <a:pt x="93808" y="76762"/>
                </a:cubicBezTo>
                <a:lnTo>
                  <a:pt x="93808" y="76762"/>
                </a:lnTo>
                <a:cubicBezTo>
                  <a:pt x="90141" y="79619"/>
                  <a:pt x="85782" y="81111"/>
                  <a:pt x="80731" y="81238"/>
                </a:cubicBezTo>
                <a:lnTo>
                  <a:pt x="80731" y="81238"/>
                </a:lnTo>
                <a:moveTo>
                  <a:pt x="20000" y="38286"/>
                </a:moveTo>
                <a:lnTo>
                  <a:pt x="20000" y="38286"/>
                </a:lnTo>
                <a:lnTo>
                  <a:pt x="8462" y="62524"/>
                </a:lnTo>
                <a:lnTo>
                  <a:pt x="31346" y="62524"/>
                </a:lnTo>
                <a:lnTo>
                  <a:pt x="20000" y="38286"/>
                </a:lnTo>
                <a:moveTo>
                  <a:pt x="115" y="65810"/>
                </a:moveTo>
                <a:lnTo>
                  <a:pt x="115" y="65810"/>
                </a:lnTo>
                <a:cubicBezTo>
                  <a:pt x="-192" y="63619"/>
                  <a:pt x="179" y="61540"/>
                  <a:pt x="1231" y="59571"/>
                </a:cubicBezTo>
                <a:lnTo>
                  <a:pt x="1231" y="59571"/>
                </a:lnTo>
                <a:lnTo>
                  <a:pt x="16192" y="27714"/>
                </a:lnTo>
                <a:cubicBezTo>
                  <a:pt x="17038" y="25905"/>
                  <a:pt x="18308" y="25000"/>
                  <a:pt x="20000" y="25000"/>
                </a:cubicBezTo>
                <a:lnTo>
                  <a:pt x="20000" y="25000"/>
                </a:lnTo>
                <a:cubicBezTo>
                  <a:pt x="21667" y="25127"/>
                  <a:pt x="22923" y="26032"/>
                  <a:pt x="23769" y="27714"/>
                </a:cubicBezTo>
                <a:lnTo>
                  <a:pt x="23769" y="27714"/>
                </a:lnTo>
                <a:lnTo>
                  <a:pt x="38769" y="59571"/>
                </a:lnTo>
                <a:cubicBezTo>
                  <a:pt x="39821" y="61540"/>
                  <a:pt x="40179" y="63619"/>
                  <a:pt x="39846" y="65810"/>
                </a:cubicBezTo>
                <a:lnTo>
                  <a:pt x="39846" y="65810"/>
                </a:lnTo>
                <a:cubicBezTo>
                  <a:pt x="38923" y="70254"/>
                  <a:pt x="36615" y="73905"/>
                  <a:pt x="32923" y="76762"/>
                </a:cubicBezTo>
                <a:lnTo>
                  <a:pt x="32923" y="76762"/>
                </a:lnTo>
                <a:cubicBezTo>
                  <a:pt x="29359" y="79619"/>
                  <a:pt x="25051" y="81111"/>
                  <a:pt x="20000" y="81238"/>
                </a:cubicBezTo>
                <a:lnTo>
                  <a:pt x="20000" y="81238"/>
                </a:lnTo>
                <a:cubicBezTo>
                  <a:pt x="14949" y="81111"/>
                  <a:pt x="10577" y="79619"/>
                  <a:pt x="6885" y="76762"/>
                </a:cubicBezTo>
                <a:lnTo>
                  <a:pt x="6885" y="76762"/>
                </a:lnTo>
                <a:cubicBezTo>
                  <a:pt x="3321" y="73905"/>
                  <a:pt x="1064" y="70254"/>
                  <a:pt x="115" y="65810"/>
                </a:cubicBezTo>
                <a:lnTo>
                  <a:pt x="115" y="6581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1885364-12"/>
          <p:cNvSpPr/>
          <p:nvPr/>
        </p:nvSpPr>
        <p:spPr>
          <a:xfrm>
            <a:off x="400050" y="1264444"/>
            <a:ext cx="2647876" cy="1993106"/>
          </a:xfrm>
          <a:prstGeom prst="roundRect">
            <a:avLst>
              <a:gd name="adj" fmla="val 5735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1885382-22"/>
          <p:cNvSpPr/>
          <p:nvPr/>
        </p:nvSpPr>
        <p:spPr>
          <a:xfrm>
            <a:off x="607219" y="1500188"/>
            <a:ext cx="285750" cy="285750"/>
          </a:xfrm>
          <a:prstGeom prst="ellipse">
            <a:avLst/>
          </a:prstGeom>
          <a:solidFill>
            <a:srgbClr val="2C6E6E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7" name="el-1786841885376-18"/>
          <p:cNvCxnSpPr/>
          <p:nvPr/>
        </p:nvCxnSpPr>
        <p:spPr>
          <a:xfrm>
            <a:off x="607219" y="2761059"/>
            <a:ext cx="2233538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841885465-36"/>
          <p:cNvSpPr/>
          <p:nvPr/>
        </p:nvSpPr>
        <p:spPr>
          <a:xfrm>
            <a:off x="607219" y="2900363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69500" y="39357"/>
                </a:moveTo>
                <a:lnTo>
                  <a:pt x="69500" y="39357"/>
                </a:lnTo>
                <a:lnTo>
                  <a:pt x="45357" y="63500"/>
                </a:lnTo>
                <a:cubicBezTo>
                  <a:pt x="43262" y="65214"/>
                  <a:pt x="41143" y="65214"/>
                  <a:pt x="39000" y="63500"/>
                </a:cubicBezTo>
                <a:lnTo>
                  <a:pt x="39000" y="63500"/>
                </a:lnTo>
                <a:lnTo>
                  <a:pt x="26929" y="51429"/>
                </a:lnTo>
                <a:cubicBezTo>
                  <a:pt x="25167" y="49286"/>
                  <a:pt x="25167" y="47143"/>
                  <a:pt x="26929" y="45000"/>
                </a:cubicBezTo>
                <a:lnTo>
                  <a:pt x="26929" y="45000"/>
                </a:lnTo>
                <a:cubicBezTo>
                  <a:pt x="29071" y="43238"/>
                  <a:pt x="31214" y="43238"/>
                  <a:pt x="33357" y="45000"/>
                </a:cubicBezTo>
                <a:lnTo>
                  <a:pt x="33357" y="45000"/>
                </a:lnTo>
                <a:lnTo>
                  <a:pt x="42214" y="53857"/>
                </a:lnTo>
                <a:lnTo>
                  <a:pt x="63071" y="32929"/>
                </a:lnTo>
                <a:cubicBezTo>
                  <a:pt x="65214" y="31214"/>
                  <a:pt x="67357" y="31214"/>
                  <a:pt x="69500" y="32929"/>
                </a:cubicBezTo>
                <a:lnTo>
                  <a:pt x="69500" y="32929"/>
                </a:lnTo>
                <a:cubicBezTo>
                  <a:pt x="71262" y="35071"/>
                  <a:pt x="71262" y="37214"/>
                  <a:pt x="69500" y="39357"/>
                </a:cubicBezTo>
                <a:lnTo>
                  <a:pt x="69500" y="3935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1885365-13"/>
          <p:cNvSpPr/>
          <p:nvPr/>
        </p:nvSpPr>
        <p:spPr>
          <a:xfrm>
            <a:off x="3247951" y="1264444"/>
            <a:ext cx="2647987" cy="1993106"/>
          </a:xfrm>
          <a:prstGeom prst="roundRect">
            <a:avLst>
              <a:gd name="adj" fmla="val 5735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1885385-26"/>
          <p:cNvSpPr/>
          <p:nvPr/>
        </p:nvSpPr>
        <p:spPr>
          <a:xfrm>
            <a:off x="3455119" y="1500188"/>
            <a:ext cx="285750" cy="285750"/>
          </a:xfrm>
          <a:prstGeom prst="ellipse">
            <a:avLst/>
          </a:prstGeom>
          <a:solidFill>
            <a:srgbClr val="2C6E6E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1" name="el-1786841885376-19"/>
          <p:cNvCxnSpPr/>
          <p:nvPr/>
        </p:nvCxnSpPr>
        <p:spPr>
          <a:xfrm>
            <a:off x="3455119" y="2761059"/>
            <a:ext cx="223365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41885466-37"/>
          <p:cNvSpPr/>
          <p:nvPr/>
        </p:nvSpPr>
        <p:spPr>
          <a:xfrm>
            <a:off x="3455119" y="2900363"/>
            <a:ext cx="96441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6900" y="0"/>
                </a:moveTo>
                <a:lnTo>
                  <a:pt x="16900" y="0"/>
                </a:lnTo>
                <a:cubicBezTo>
                  <a:pt x="12167" y="143"/>
                  <a:pt x="8200" y="1333"/>
                  <a:pt x="5000" y="3571"/>
                </a:cubicBezTo>
                <a:lnTo>
                  <a:pt x="5000" y="3571"/>
                </a:lnTo>
                <a:lnTo>
                  <a:pt x="5000" y="3571"/>
                </a:lnTo>
                <a:cubicBezTo>
                  <a:pt x="1867" y="5857"/>
                  <a:pt x="200" y="8690"/>
                  <a:pt x="0" y="12071"/>
                </a:cubicBezTo>
                <a:lnTo>
                  <a:pt x="0" y="12071"/>
                </a:lnTo>
                <a:lnTo>
                  <a:pt x="0" y="84357"/>
                </a:lnTo>
                <a:cubicBezTo>
                  <a:pt x="200" y="87738"/>
                  <a:pt x="1867" y="90571"/>
                  <a:pt x="5000" y="92857"/>
                </a:cubicBezTo>
                <a:lnTo>
                  <a:pt x="5000" y="92857"/>
                </a:lnTo>
                <a:cubicBezTo>
                  <a:pt x="8200" y="95095"/>
                  <a:pt x="12167" y="96286"/>
                  <a:pt x="16900" y="96429"/>
                </a:cubicBezTo>
                <a:lnTo>
                  <a:pt x="16900" y="96429"/>
                </a:lnTo>
                <a:lnTo>
                  <a:pt x="84400" y="96429"/>
                </a:lnTo>
                <a:cubicBezTo>
                  <a:pt x="89133" y="96286"/>
                  <a:pt x="93067" y="95095"/>
                  <a:pt x="96200" y="92857"/>
                </a:cubicBezTo>
                <a:lnTo>
                  <a:pt x="96200" y="92857"/>
                </a:lnTo>
                <a:cubicBezTo>
                  <a:pt x="99400" y="90571"/>
                  <a:pt x="101100" y="87738"/>
                  <a:pt x="101300" y="84357"/>
                </a:cubicBezTo>
                <a:lnTo>
                  <a:pt x="101300" y="84357"/>
                </a:lnTo>
                <a:lnTo>
                  <a:pt x="101300" y="30143"/>
                </a:lnTo>
                <a:lnTo>
                  <a:pt x="67500" y="30143"/>
                </a:lnTo>
                <a:cubicBezTo>
                  <a:pt x="65033" y="30143"/>
                  <a:pt x="63000" y="29571"/>
                  <a:pt x="61400" y="28429"/>
                </a:cubicBezTo>
                <a:lnTo>
                  <a:pt x="61400" y="28429"/>
                </a:lnTo>
                <a:cubicBezTo>
                  <a:pt x="59867" y="27286"/>
                  <a:pt x="59100" y="25857"/>
                  <a:pt x="59100" y="24143"/>
                </a:cubicBezTo>
                <a:lnTo>
                  <a:pt x="59100" y="24143"/>
                </a:lnTo>
                <a:lnTo>
                  <a:pt x="59100" y="0"/>
                </a:lnTo>
                <a:lnTo>
                  <a:pt x="16900" y="0"/>
                </a:lnTo>
                <a:moveTo>
                  <a:pt x="67500" y="0"/>
                </a:moveTo>
                <a:lnTo>
                  <a:pt x="67500" y="0"/>
                </a:lnTo>
                <a:lnTo>
                  <a:pt x="67500" y="24143"/>
                </a:lnTo>
                <a:lnTo>
                  <a:pt x="101300" y="24143"/>
                </a:lnTo>
                <a:lnTo>
                  <a:pt x="67500" y="0"/>
                </a:lnTo>
                <a:moveTo>
                  <a:pt x="21100" y="12071"/>
                </a:moveTo>
                <a:lnTo>
                  <a:pt x="21100" y="12071"/>
                </a:lnTo>
                <a:lnTo>
                  <a:pt x="38000" y="12071"/>
                </a:lnTo>
                <a:cubicBezTo>
                  <a:pt x="40600" y="12167"/>
                  <a:pt x="42000" y="13167"/>
                  <a:pt x="42200" y="15071"/>
                </a:cubicBezTo>
                <a:lnTo>
                  <a:pt x="42200" y="15071"/>
                </a:lnTo>
                <a:cubicBezTo>
                  <a:pt x="42000" y="16929"/>
                  <a:pt x="40600" y="17929"/>
                  <a:pt x="38000" y="18071"/>
                </a:cubicBezTo>
                <a:lnTo>
                  <a:pt x="38000" y="18071"/>
                </a:lnTo>
                <a:lnTo>
                  <a:pt x="21100" y="18071"/>
                </a:lnTo>
                <a:cubicBezTo>
                  <a:pt x="18433" y="17929"/>
                  <a:pt x="17033" y="16929"/>
                  <a:pt x="16900" y="15071"/>
                </a:cubicBezTo>
                <a:lnTo>
                  <a:pt x="16900" y="15071"/>
                </a:lnTo>
                <a:cubicBezTo>
                  <a:pt x="17033" y="13167"/>
                  <a:pt x="18433" y="12167"/>
                  <a:pt x="21100" y="12071"/>
                </a:cubicBezTo>
                <a:lnTo>
                  <a:pt x="21100" y="12071"/>
                </a:lnTo>
                <a:moveTo>
                  <a:pt x="21100" y="24143"/>
                </a:moveTo>
                <a:lnTo>
                  <a:pt x="21100" y="24143"/>
                </a:lnTo>
                <a:lnTo>
                  <a:pt x="38000" y="24143"/>
                </a:lnTo>
                <a:cubicBezTo>
                  <a:pt x="40600" y="24238"/>
                  <a:pt x="42000" y="25238"/>
                  <a:pt x="42200" y="27143"/>
                </a:cubicBezTo>
                <a:lnTo>
                  <a:pt x="42200" y="27143"/>
                </a:lnTo>
                <a:cubicBezTo>
                  <a:pt x="42000" y="29000"/>
                  <a:pt x="40600" y="30000"/>
                  <a:pt x="38000" y="30143"/>
                </a:cubicBezTo>
                <a:lnTo>
                  <a:pt x="38000" y="30143"/>
                </a:lnTo>
                <a:lnTo>
                  <a:pt x="21100" y="30143"/>
                </a:lnTo>
                <a:cubicBezTo>
                  <a:pt x="18433" y="30000"/>
                  <a:pt x="17033" y="29000"/>
                  <a:pt x="16900" y="27143"/>
                </a:cubicBezTo>
                <a:lnTo>
                  <a:pt x="16900" y="27143"/>
                </a:lnTo>
                <a:cubicBezTo>
                  <a:pt x="17033" y="25238"/>
                  <a:pt x="18433" y="24238"/>
                  <a:pt x="21100" y="24143"/>
                </a:cubicBezTo>
                <a:lnTo>
                  <a:pt x="21100" y="24143"/>
                </a:lnTo>
                <a:moveTo>
                  <a:pt x="25300" y="42214"/>
                </a:moveTo>
                <a:lnTo>
                  <a:pt x="25300" y="42214"/>
                </a:lnTo>
                <a:lnTo>
                  <a:pt x="75900" y="42214"/>
                </a:lnTo>
                <a:cubicBezTo>
                  <a:pt x="78367" y="42214"/>
                  <a:pt x="80400" y="42762"/>
                  <a:pt x="82000" y="43857"/>
                </a:cubicBezTo>
                <a:lnTo>
                  <a:pt x="82000" y="43857"/>
                </a:lnTo>
                <a:cubicBezTo>
                  <a:pt x="83600" y="45000"/>
                  <a:pt x="84400" y="46452"/>
                  <a:pt x="84400" y="48214"/>
                </a:cubicBezTo>
                <a:lnTo>
                  <a:pt x="84400" y="48214"/>
                </a:lnTo>
                <a:lnTo>
                  <a:pt x="84400" y="60286"/>
                </a:lnTo>
                <a:cubicBezTo>
                  <a:pt x="84400" y="62048"/>
                  <a:pt x="83600" y="63476"/>
                  <a:pt x="82000" y="64571"/>
                </a:cubicBezTo>
                <a:lnTo>
                  <a:pt x="82000" y="64571"/>
                </a:lnTo>
                <a:cubicBezTo>
                  <a:pt x="80400" y="65714"/>
                  <a:pt x="78367" y="66286"/>
                  <a:pt x="75900" y="66286"/>
                </a:cubicBezTo>
                <a:lnTo>
                  <a:pt x="75900" y="66286"/>
                </a:lnTo>
                <a:lnTo>
                  <a:pt x="25300" y="66286"/>
                </a:lnTo>
                <a:cubicBezTo>
                  <a:pt x="22833" y="66286"/>
                  <a:pt x="20800" y="65714"/>
                  <a:pt x="19200" y="64571"/>
                </a:cubicBezTo>
                <a:lnTo>
                  <a:pt x="19200" y="64571"/>
                </a:lnTo>
                <a:cubicBezTo>
                  <a:pt x="17667" y="63476"/>
                  <a:pt x="16900" y="62048"/>
                  <a:pt x="16900" y="60286"/>
                </a:cubicBezTo>
                <a:lnTo>
                  <a:pt x="16900" y="60286"/>
                </a:lnTo>
                <a:lnTo>
                  <a:pt x="16900" y="48214"/>
                </a:lnTo>
                <a:cubicBezTo>
                  <a:pt x="16900" y="46452"/>
                  <a:pt x="17667" y="45000"/>
                  <a:pt x="19200" y="43857"/>
                </a:cubicBezTo>
                <a:lnTo>
                  <a:pt x="19200" y="43857"/>
                </a:lnTo>
                <a:cubicBezTo>
                  <a:pt x="20800" y="42762"/>
                  <a:pt x="22833" y="42214"/>
                  <a:pt x="25300" y="42214"/>
                </a:cubicBezTo>
                <a:lnTo>
                  <a:pt x="25300" y="42214"/>
                </a:lnTo>
                <a:moveTo>
                  <a:pt x="25300" y="48214"/>
                </a:moveTo>
                <a:lnTo>
                  <a:pt x="25300" y="48214"/>
                </a:lnTo>
                <a:lnTo>
                  <a:pt x="25300" y="60286"/>
                </a:lnTo>
                <a:lnTo>
                  <a:pt x="75900" y="60286"/>
                </a:lnTo>
                <a:lnTo>
                  <a:pt x="75900" y="48214"/>
                </a:lnTo>
                <a:lnTo>
                  <a:pt x="25300" y="48214"/>
                </a:lnTo>
                <a:moveTo>
                  <a:pt x="63300" y="78357"/>
                </a:moveTo>
                <a:lnTo>
                  <a:pt x="63300" y="78357"/>
                </a:lnTo>
                <a:lnTo>
                  <a:pt x="80200" y="78357"/>
                </a:lnTo>
                <a:cubicBezTo>
                  <a:pt x="82800" y="78500"/>
                  <a:pt x="84200" y="79500"/>
                  <a:pt x="84400" y="81357"/>
                </a:cubicBezTo>
                <a:lnTo>
                  <a:pt x="84400" y="81357"/>
                </a:lnTo>
                <a:cubicBezTo>
                  <a:pt x="84200" y="83262"/>
                  <a:pt x="82800" y="84262"/>
                  <a:pt x="80200" y="84357"/>
                </a:cubicBezTo>
                <a:lnTo>
                  <a:pt x="80200" y="84357"/>
                </a:lnTo>
                <a:lnTo>
                  <a:pt x="63300" y="84357"/>
                </a:lnTo>
                <a:cubicBezTo>
                  <a:pt x="60633" y="84262"/>
                  <a:pt x="59233" y="83262"/>
                  <a:pt x="59100" y="81357"/>
                </a:cubicBezTo>
                <a:lnTo>
                  <a:pt x="59100" y="81357"/>
                </a:lnTo>
                <a:cubicBezTo>
                  <a:pt x="59233" y="79500"/>
                  <a:pt x="60633" y="78500"/>
                  <a:pt x="63300" y="78357"/>
                </a:cubicBezTo>
                <a:lnTo>
                  <a:pt x="63300" y="7835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885367-14"/>
          <p:cNvSpPr/>
          <p:nvPr/>
        </p:nvSpPr>
        <p:spPr>
          <a:xfrm>
            <a:off x="6095963" y="1264444"/>
            <a:ext cx="2647987" cy="1993106"/>
          </a:xfrm>
          <a:prstGeom prst="roundRect">
            <a:avLst>
              <a:gd name="adj" fmla="val 5735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841885388-30"/>
          <p:cNvSpPr/>
          <p:nvPr/>
        </p:nvSpPr>
        <p:spPr>
          <a:xfrm>
            <a:off x="6303132" y="1500188"/>
            <a:ext cx="285750" cy="285750"/>
          </a:xfrm>
          <a:prstGeom prst="ellipse">
            <a:avLst/>
          </a:prstGeom>
          <a:solidFill>
            <a:srgbClr val="2C6E6E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5" name="el-1786841885377-20"/>
          <p:cNvCxnSpPr/>
          <p:nvPr/>
        </p:nvCxnSpPr>
        <p:spPr>
          <a:xfrm>
            <a:off x="6303132" y="2761059"/>
            <a:ext cx="223365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l-1786841885469-38"/>
          <p:cNvSpPr/>
          <p:nvPr/>
        </p:nvSpPr>
        <p:spPr>
          <a:xfrm>
            <a:off x="6307652" y="2905522"/>
            <a:ext cx="151693" cy="11826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2625" y="54333"/>
                </a:moveTo>
                <a:lnTo>
                  <a:pt x="92625" y="54333"/>
                </a:lnTo>
                <a:cubicBezTo>
                  <a:pt x="97250" y="47778"/>
                  <a:pt x="99563" y="40250"/>
                  <a:pt x="99563" y="31750"/>
                </a:cubicBezTo>
                <a:lnTo>
                  <a:pt x="99563" y="31750"/>
                </a:lnTo>
                <a:lnTo>
                  <a:pt x="99563" y="31750"/>
                </a:lnTo>
                <a:cubicBezTo>
                  <a:pt x="99563" y="23417"/>
                  <a:pt x="97250" y="15944"/>
                  <a:pt x="92625" y="9333"/>
                </a:cubicBezTo>
                <a:lnTo>
                  <a:pt x="92625" y="9333"/>
                </a:lnTo>
                <a:cubicBezTo>
                  <a:pt x="88333" y="3889"/>
                  <a:pt x="83333" y="806"/>
                  <a:pt x="77625" y="83"/>
                </a:cubicBezTo>
                <a:lnTo>
                  <a:pt x="77625" y="83"/>
                </a:lnTo>
                <a:cubicBezTo>
                  <a:pt x="72000" y="-472"/>
                  <a:pt x="66771" y="1500"/>
                  <a:pt x="61938" y="6000"/>
                </a:cubicBezTo>
                <a:lnTo>
                  <a:pt x="61938" y="6000"/>
                </a:lnTo>
                <a:lnTo>
                  <a:pt x="61625" y="6250"/>
                </a:lnTo>
                <a:cubicBezTo>
                  <a:pt x="60417" y="7417"/>
                  <a:pt x="59708" y="8944"/>
                  <a:pt x="59500" y="10833"/>
                </a:cubicBezTo>
                <a:lnTo>
                  <a:pt x="59500" y="10833"/>
                </a:lnTo>
                <a:cubicBezTo>
                  <a:pt x="59292" y="12611"/>
                  <a:pt x="59625" y="14389"/>
                  <a:pt x="60500" y="16167"/>
                </a:cubicBezTo>
                <a:lnTo>
                  <a:pt x="60500" y="16167"/>
                </a:lnTo>
                <a:cubicBezTo>
                  <a:pt x="61375" y="17611"/>
                  <a:pt x="62458" y="18472"/>
                  <a:pt x="63750" y="18750"/>
                </a:cubicBezTo>
                <a:lnTo>
                  <a:pt x="63750" y="18750"/>
                </a:lnTo>
                <a:cubicBezTo>
                  <a:pt x="65208" y="19194"/>
                  <a:pt x="66542" y="18833"/>
                  <a:pt x="67750" y="17667"/>
                </a:cubicBezTo>
                <a:lnTo>
                  <a:pt x="67750" y="17667"/>
                </a:lnTo>
                <a:lnTo>
                  <a:pt x="68063" y="17500"/>
                </a:lnTo>
                <a:cubicBezTo>
                  <a:pt x="70813" y="15000"/>
                  <a:pt x="73729" y="13889"/>
                  <a:pt x="76813" y="14167"/>
                </a:cubicBezTo>
                <a:lnTo>
                  <a:pt x="76813" y="14167"/>
                </a:lnTo>
                <a:cubicBezTo>
                  <a:pt x="79979" y="14444"/>
                  <a:pt x="82771" y="16139"/>
                  <a:pt x="85188" y="19250"/>
                </a:cubicBezTo>
                <a:lnTo>
                  <a:pt x="85188" y="19250"/>
                </a:lnTo>
                <a:cubicBezTo>
                  <a:pt x="87729" y="22917"/>
                  <a:pt x="89000" y="27083"/>
                  <a:pt x="89000" y="31750"/>
                </a:cubicBezTo>
                <a:lnTo>
                  <a:pt x="89000" y="31750"/>
                </a:lnTo>
                <a:cubicBezTo>
                  <a:pt x="89000" y="36583"/>
                  <a:pt x="87729" y="40750"/>
                  <a:pt x="85188" y="44250"/>
                </a:cubicBezTo>
                <a:lnTo>
                  <a:pt x="85188" y="44250"/>
                </a:lnTo>
                <a:lnTo>
                  <a:pt x="66563" y="69083"/>
                </a:lnTo>
                <a:cubicBezTo>
                  <a:pt x="63813" y="72472"/>
                  <a:pt x="60688" y="74167"/>
                  <a:pt x="57188" y="74167"/>
                </a:cubicBezTo>
                <a:lnTo>
                  <a:pt x="57188" y="74167"/>
                </a:lnTo>
                <a:cubicBezTo>
                  <a:pt x="53688" y="74167"/>
                  <a:pt x="50563" y="72472"/>
                  <a:pt x="47813" y="69083"/>
                </a:cubicBezTo>
                <a:lnTo>
                  <a:pt x="47813" y="69083"/>
                </a:lnTo>
                <a:cubicBezTo>
                  <a:pt x="45479" y="65861"/>
                  <a:pt x="44208" y="62139"/>
                  <a:pt x="44000" y="57917"/>
                </a:cubicBezTo>
                <a:lnTo>
                  <a:pt x="44000" y="57917"/>
                </a:lnTo>
                <a:cubicBezTo>
                  <a:pt x="43792" y="53806"/>
                  <a:pt x="44625" y="49917"/>
                  <a:pt x="46500" y="46250"/>
                </a:cubicBezTo>
                <a:lnTo>
                  <a:pt x="46500" y="46250"/>
                </a:lnTo>
                <a:lnTo>
                  <a:pt x="46625" y="45833"/>
                </a:lnTo>
                <a:cubicBezTo>
                  <a:pt x="47417" y="44222"/>
                  <a:pt x="47688" y="42528"/>
                  <a:pt x="47438" y="40750"/>
                </a:cubicBezTo>
                <a:lnTo>
                  <a:pt x="47438" y="40750"/>
                </a:lnTo>
                <a:cubicBezTo>
                  <a:pt x="47229" y="38861"/>
                  <a:pt x="46521" y="37333"/>
                  <a:pt x="45313" y="36167"/>
                </a:cubicBezTo>
                <a:lnTo>
                  <a:pt x="45313" y="36167"/>
                </a:lnTo>
                <a:cubicBezTo>
                  <a:pt x="44104" y="35000"/>
                  <a:pt x="42833" y="34556"/>
                  <a:pt x="41500" y="34833"/>
                </a:cubicBezTo>
                <a:lnTo>
                  <a:pt x="41500" y="34833"/>
                </a:lnTo>
                <a:cubicBezTo>
                  <a:pt x="40083" y="35111"/>
                  <a:pt x="38938" y="36056"/>
                  <a:pt x="38063" y="37667"/>
                </a:cubicBezTo>
                <a:lnTo>
                  <a:pt x="38063" y="37667"/>
                </a:lnTo>
                <a:lnTo>
                  <a:pt x="37875" y="38083"/>
                </a:lnTo>
                <a:cubicBezTo>
                  <a:pt x="34500" y="44528"/>
                  <a:pt x="33021" y="51556"/>
                  <a:pt x="33438" y="59167"/>
                </a:cubicBezTo>
                <a:lnTo>
                  <a:pt x="33438" y="59167"/>
                </a:lnTo>
                <a:cubicBezTo>
                  <a:pt x="33896" y="66667"/>
                  <a:pt x="36208" y="73278"/>
                  <a:pt x="40375" y="79000"/>
                </a:cubicBezTo>
                <a:lnTo>
                  <a:pt x="40375" y="79000"/>
                </a:lnTo>
                <a:cubicBezTo>
                  <a:pt x="45333" y="85167"/>
                  <a:pt x="50938" y="88250"/>
                  <a:pt x="57188" y="88250"/>
                </a:cubicBezTo>
                <a:lnTo>
                  <a:pt x="57188" y="88250"/>
                </a:lnTo>
                <a:cubicBezTo>
                  <a:pt x="63563" y="88250"/>
                  <a:pt x="69229" y="85167"/>
                  <a:pt x="74188" y="79000"/>
                </a:cubicBezTo>
                <a:lnTo>
                  <a:pt x="74188" y="79000"/>
                </a:lnTo>
                <a:lnTo>
                  <a:pt x="92625" y="54333"/>
                </a:lnTo>
                <a:moveTo>
                  <a:pt x="6938" y="49083"/>
                </a:moveTo>
                <a:lnTo>
                  <a:pt x="6938" y="49083"/>
                </a:lnTo>
                <a:cubicBezTo>
                  <a:pt x="2313" y="55694"/>
                  <a:pt x="0" y="63250"/>
                  <a:pt x="0" y="71750"/>
                </a:cubicBezTo>
                <a:lnTo>
                  <a:pt x="0" y="71750"/>
                </a:lnTo>
                <a:lnTo>
                  <a:pt x="0" y="71750"/>
                </a:lnTo>
                <a:cubicBezTo>
                  <a:pt x="0" y="80083"/>
                  <a:pt x="2313" y="87556"/>
                  <a:pt x="6938" y="94167"/>
                </a:cubicBezTo>
                <a:lnTo>
                  <a:pt x="6938" y="94167"/>
                </a:lnTo>
                <a:cubicBezTo>
                  <a:pt x="11229" y="99556"/>
                  <a:pt x="16229" y="102611"/>
                  <a:pt x="21938" y="103333"/>
                </a:cubicBezTo>
                <a:lnTo>
                  <a:pt x="21938" y="103333"/>
                </a:lnTo>
                <a:cubicBezTo>
                  <a:pt x="27521" y="103944"/>
                  <a:pt x="32792" y="101972"/>
                  <a:pt x="37750" y="97417"/>
                </a:cubicBezTo>
                <a:lnTo>
                  <a:pt x="37750" y="97417"/>
                </a:lnTo>
                <a:lnTo>
                  <a:pt x="37875" y="97250"/>
                </a:lnTo>
                <a:cubicBezTo>
                  <a:pt x="39083" y="96083"/>
                  <a:pt x="39813" y="94528"/>
                  <a:pt x="40063" y="92583"/>
                </a:cubicBezTo>
                <a:lnTo>
                  <a:pt x="40063" y="92583"/>
                </a:lnTo>
                <a:cubicBezTo>
                  <a:pt x="40271" y="90861"/>
                  <a:pt x="40000" y="89111"/>
                  <a:pt x="39250" y="87333"/>
                </a:cubicBezTo>
                <a:lnTo>
                  <a:pt x="39250" y="87333"/>
                </a:lnTo>
                <a:cubicBezTo>
                  <a:pt x="38250" y="85889"/>
                  <a:pt x="37083" y="85000"/>
                  <a:pt x="35750" y="84667"/>
                </a:cubicBezTo>
                <a:lnTo>
                  <a:pt x="35750" y="84667"/>
                </a:lnTo>
                <a:cubicBezTo>
                  <a:pt x="34333" y="84222"/>
                  <a:pt x="33021" y="84611"/>
                  <a:pt x="31813" y="85833"/>
                </a:cubicBezTo>
                <a:lnTo>
                  <a:pt x="31813" y="85833"/>
                </a:lnTo>
                <a:lnTo>
                  <a:pt x="31500" y="86000"/>
                </a:lnTo>
                <a:cubicBezTo>
                  <a:pt x="28750" y="88500"/>
                  <a:pt x="25833" y="89611"/>
                  <a:pt x="22750" y="89333"/>
                </a:cubicBezTo>
                <a:lnTo>
                  <a:pt x="22750" y="89333"/>
                </a:lnTo>
                <a:cubicBezTo>
                  <a:pt x="19542" y="89000"/>
                  <a:pt x="16729" y="87306"/>
                  <a:pt x="14313" y="84250"/>
                </a:cubicBezTo>
                <a:lnTo>
                  <a:pt x="14313" y="84250"/>
                </a:lnTo>
                <a:cubicBezTo>
                  <a:pt x="11813" y="80583"/>
                  <a:pt x="10563" y="76417"/>
                  <a:pt x="10563" y="71750"/>
                </a:cubicBezTo>
                <a:lnTo>
                  <a:pt x="10563" y="71750"/>
                </a:lnTo>
                <a:cubicBezTo>
                  <a:pt x="10563" y="66917"/>
                  <a:pt x="11875" y="62722"/>
                  <a:pt x="14500" y="59167"/>
                </a:cubicBezTo>
                <a:lnTo>
                  <a:pt x="14500" y="59167"/>
                </a:lnTo>
                <a:lnTo>
                  <a:pt x="32938" y="34417"/>
                </a:lnTo>
                <a:cubicBezTo>
                  <a:pt x="35688" y="31028"/>
                  <a:pt x="38833" y="29333"/>
                  <a:pt x="42375" y="29333"/>
                </a:cubicBezTo>
                <a:lnTo>
                  <a:pt x="42375" y="29333"/>
                </a:lnTo>
                <a:cubicBezTo>
                  <a:pt x="45875" y="29333"/>
                  <a:pt x="49000" y="31028"/>
                  <a:pt x="51750" y="34417"/>
                </a:cubicBezTo>
                <a:lnTo>
                  <a:pt x="51750" y="34417"/>
                </a:lnTo>
                <a:cubicBezTo>
                  <a:pt x="54042" y="37639"/>
                  <a:pt x="55313" y="41361"/>
                  <a:pt x="55563" y="45583"/>
                </a:cubicBezTo>
                <a:lnTo>
                  <a:pt x="55563" y="45583"/>
                </a:lnTo>
                <a:cubicBezTo>
                  <a:pt x="55771" y="49694"/>
                  <a:pt x="54937" y="53583"/>
                  <a:pt x="53063" y="57250"/>
                </a:cubicBezTo>
                <a:lnTo>
                  <a:pt x="53063" y="57250"/>
                </a:lnTo>
                <a:lnTo>
                  <a:pt x="52875" y="57667"/>
                </a:lnTo>
                <a:cubicBezTo>
                  <a:pt x="52125" y="59278"/>
                  <a:pt x="51854" y="61028"/>
                  <a:pt x="52063" y="62917"/>
                </a:cubicBezTo>
                <a:lnTo>
                  <a:pt x="52063" y="62917"/>
                </a:lnTo>
                <a:cubicBezTo>
                  <a:pt x="52271" y="64694"/>
                  <a:pt x="52979" y="66167"/>
                  <a:pt x="54188" y="67333"/>
                </a:cubicBezTo>
                <a:lnTo>
                  <a:pt x="54188" y="67333"/>
                </a:lnTo>
                <a:cubicBezTo>
                  <a:pt x="55396" y="68500"/>
                  <a:pt x="56667" y="68944"/>
                  <a:pt x="58000" y="68667"/>
                </a:cubicBezTo>
                <a:lnTo>
                  <a:pt x="58000" y="68667"/>
                </a:lnTo>
                <a:cubicBezTo>
                  <a:pt x="59417" y="68389"/>
                  <a:pt x="60563" y="67444"/>
                  <a:pt x="61438" y="65833"/>
                </a:cubicBezTo>
                <a:lnTo>
                  <a:pt x="61438" y="65833"/>
                </a:lnTo>
                <a:lnTo>
                  <a:pt x="61625" y="65333"/>
                </a:lnTo>
                <a:cubicBezTo>
                  <a:pt x="65042" y="58889"/>
                  <a:pt x="66521" y="51861"/>
                  <a:pt x="66063" y="44250"/>
                </a:cubicBezTo>
                <a:lnTo>
                  <a:pt x="66063" y="44250"/>
                </a:lnTo>
                <a:cubicBezTo>
                  <a:pt x="65646" y="36806"/>
                  <a:pt x="63354" y="30222"/>
                  <a:pt x="59188" y="24500"/>
                </a:cubicBezTo>
                <a:lnTo>
                  <a:pt x="59188" y="24500"/>
                </a:lnTo>
                <a:cubicBezTo>
                  <a:pt x="54229" y="18333"/>
                  <a:pt x="48625" y="15250"/>
                  <a:pt x="42375" y="15250"/>
                </a:cubicBezTo>
                <a:lnTo>
                  <a:pt x="42375" y="15250"/>
                </a:lnTo>
                <a:cubicBezTo>
                  <a:pt x="36000" y="15250"/>
                  <a:pt x="30396" y="18333"/>
                  <a:pt x="25563" y="24500"/>
                </a:cubicBezTo>
                <a:lnTo>
                  <a:pt x="25563" y="24500"/>
                </a:lnTo>
                <a:lnTo>
                  <a:pt x="6938" y="49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1885353-6"/>
          <p:cNvSpPr/>
          <p:nvPr/>
        </p:nvSpPr>
        <p:spPr>
          <a:xfrm>
            <a:off x="400050" y="3543300"/>
            <a:ext cx="8343900" cy="421481"/>
          </a:xfrm>
          <a:prstGeom prst="roundRect">
            <a:avLst>
              <a:gd name="adj" fmla="val 22599"/>
            </a:avLst>
          </a:prstGeom>
          <a:solidFill>
            <a:srgbClr val="1B2A3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1885463-34"/>
          <p:cNvSpPr/>
          <p:nvPr/>
        </p:nvSpPr>
        <p:spPr>
          <a:xfrm>
            <a:off x="2340334" y="3671329"/>
            <a:ext cx="185565" cy="1654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3421" y="2235"/>
                </a:moveTo>
                <a:lnTo>
                  <a:pt x="23421" y="2235"/>
                </a:lnTo>
                <a:cubicBezTo>
                  <a:pt x="24333" y="745"/>
                  <a:pt x="25596" y="0"/>
                  <a:pt x="27211" y="0"/>
                </a:cubicBezTo>
                <a:lnTo>
                  <a:pt x="27211" y="0"/>
                </a:lnTo>
                <a:lnTo>
                  <a:pt x="75316" y="0"/>
                </a:lnTo>
                <a:cubicBezTo>
                  <a:pt x="76930" y="0"/>
                  <a:pt x="78193" y="745"/>
                  <a:pt x="79105" y="2235"/>
                </a:cubicBezTo>
                <a:lnTo>
                  <a:pt x="79105" y="2235"/>
                </a:lnTo>
                <a:lnTo>
                  <a:pt x="101579" y="36294"/>
                </a:lnTo>
                <a:cubicBezTo>
                  <a:pt x="102912" y="38686"/>
                  <a:pt x="102842" y="40922"/>
                  <a:pt x="101368" y="43000"/>
                </a:cubicBezTo>
                <a:lnTo>
                  <a:pt x="101368" y="43000"/>
                </a:lnTo>
                <a:lnTo>
                  <a:pt x="54895" y="100353"/>
                </a:lnTo>
                <a:cubicBezTo>
                  <a:pt x="53947" y="101569"/>
                  <a:pt x="52737" y="102176"/>
                  <a:pt x="51263" y="102176"/>
                </a:cubicBezTo>
                <a:lnTo>
                  <a:pt x="51263" y="102176"/>
                </a:lnTo>
                <a:cubicBezTo>
                  <a:pt x="49789" y="102176"/>
                  <a:pt x="48596" y="101569"/>
                  <a:pt x="47684" y="100353"/>
                </a:cubicBezTo>
                <a:lnTo>
                  <a:pt x="47684" y="100353"/>
                </a:lnTo>
                <a:lnTo>
                  <a:pt x="1158" y="43000"/>
                </a:lnTo>
                <a:cubicBezTo>
                  <a:pt x="-316" y="40922"/>
                  <a:pt x="-386" y="38686"/>
                  <a:pt x="947" y="36294"/>
                </a:cubicBezTo>
                <a:lnTo>
                  <a:pt x="947" y="36294"/>
                </a:lnTo>
                <a:lnTo>
                  <a:pt x="23421" y="2235"/>
                </a:lnTo>
                <a:moveTo>
                  <a:pt x="31000" y="11176"/>
                </a:moveTo>
                <a:lnTo>
                  <a:pt x="31000" y="11176"/>
                </a:lnTo>
                <a:cubicBezTo>
                  <a:pt x="30333" y="11804"/>
                  <a:pt x="30211" y="12569"/>
                  <a:pt x="30632" y="13471"/>
                </a:cubicBezTo>
                <a:lnTo>
                  <a:pt x="30632" y="13471"/>
                </a:lnTo>
                <a:lnTo>
                  <a:pt x="42263" y="34941"/>
                </a:lnTo>
                <a:lnTo>
                  <a:pt x="12579" y="37647"/>
                </a:lnTo>
                <a:cubicBezTo>
                  <a:pt x="11772" y="37804"/>
                  <a:pt x="11298" y="38392"/>
                  <a:pt x="11158" y="39412"/>
                </a:cubicBezTo>
                <a:lnTo>
                  <a:pt x="11158" y="39412"/>
                </a:lnTo>
                <a:cubicBezTo>
                  <a:pt x="11298" y="40471"/>
                  <a:pt x="11772" y="41078"/>
                  <a:pt x="12579" y="41235"/>
                </a:cubicBezTo>
                <a:lnTo>
                  <a:pt x="12579" y="41235"/>
                </a:lnTo>
                <a:lnTo>
                  <a:pt x="51053" y="44824"/>
                </a:lnTo>
                <a:cubicBezTo>
                  <a:pt x="51193" y="44824"/>
                  <a:pt x="51263" y="44824"/>
                  <a:pt x="51263" y="44824"/>
                </a:cubicBezTo>
                <a:lnTo>
                  <a:pt x="51263" y="44824"/>
                </a:lnTo>
                <a:cubicBezTo>
                  <a:pt x="51263" y="44824"/>
                  <a:pt x="51333" y="44824"/>
                  <a:pt x="51474" y="44824"/>
                </a:cubicBezTo>
                <a:lnTo>
                  <a:pt x="51474" y="44824"/>
                </a:lnTo>
                <a:lnTo>
                  <a:pt x="89947" y="41235"/>
                </a:lnTo>
                <a:cubicBezTo>
                  <a:pt x="90754" y="41078"/>
                  <a:pt x="91228" y="40471"/>
                  <a:pt x="91368" y="39412"/>
                </a:cubicBezTo>
                <a:lnTo>
                  <a:pt x="91368" y="39412"/>
                </a:lnTo>
                <a:cubicBezTo>
                  <a:pt x="91228" y="38392"/>
                  <a:pt x="90754" y="37804"/>
                  <a:pt x="89947" y="37647"/>
                </a:cubicBezTo>
                <a:lnTo>
                  <a:pt x="89947" y="37647"/>
                </a:lnTo>
                <a:lnTo>
                  <a:pt x="60474" y="34941"/>
                </a:lnTo>
                <a:lnTo>
                  <a:pt x="71895" y="13471"/>
                </a:lnTo>
                <a:cubicBezTo>
                  <a:pt x="72316" y="12569"/>
                  <a:pt x="72193" y="11804"/>
                  <a:pt x="71526" y="11176"/>
                </a:cubicBezTo>
                <a:lnTo>
                  <a:pt x="71526" y="11176"/>
                </a:lnTo>
                <a:cubicBezTo>
                  <a:pt x="70719" y="10588"/>
                  <a:pt x="69982" y="10667"/>
                  <a:pt x="69316" y="11412"/>
                </a:cubicBezTo>
                <a:lnTo>
                  <a:pt x="69316" y="11412"/>
                </a:lnTo>
                <a:lnTo>
                  <a:pt x="51263" y="33176"/>
                </a:lnTo>
                <a:lnTo>
                  <a:pt x="33211" y="11412"/>
                </a:lnTo>
                <a:cubicBezTo>
                  <a:pt x="32544" y="10667"/>
                  <a:pt x="31807" y="10588"/>
                  <a:pt x="31000" y="11176"/>
                </a:cubicBezTo>
                <a:lnTo>
                  <a:pt x="31000" y="1117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1885344-2"/>
          <p:cNvSpPr/>
          <p:nvPr/>
        </p:nvSpPr>
        <p:spPr>
          <a:xfrm>
            <a:off x="0" y="4800600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20" name="el-1786841885346-4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el-1786841885464-35"/>
          <p:cNvSpPr/>
          <p:nvPr/>
        </p:nvSpPr>
        <p:spPr>
          <a:xfrm>
            <a:off x="400050" y="4926445"/>
            <a:ext cx="128588" cy="9835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1857" y="103100"/>
                </a:moveTo>
                <a:lnTo>
                  <a:pt x="41857" y="103100"/>
                </a:lnTo>
                <a:cubicBezTo>
                  <a:pt x="42762" y="103433"/>
                  <a:pt x="43595" y="103200"/>
                  <a:pt x="44357" y="102400"/>
                </a:cubicBezTo>
                <a:lnTo>
                  <a:pt x="44357" y="102400"/>
                </a:lnTo>
                <a:lnTo>
                  <a:pt x="44357" y="102400"/>
                </a:lnTo>
                <a:cubicBezTo>
                  <a:pt x="45167" y="101800"/>
                  <a:pt x="45571" y="100800"/>
                  <a:pt x="45571" y="99400"/>
                </a:cubicBezTo>
                <a:lnTo>
                  <a:pt x="45571" y="99400"/>
                </a:lnTo>
                <a:lnTo>
                  <a:pt x="45571" y="11000"/>
                </a:lnTo>
                <a:cubicBezTo>
                  <a:pt x="45571" y="9933"/>
                  <a:pt x="45286" y="9067"/>
                  <a:pt x="44714" y="8400"/>
                </a:cubicBezTo>
                <a:lnTo>
                  <a:pt x="44714" y="8400"/>
                </a:lnTo>
                <a:cubicBezTo>
                  <a:pt x="43048" y="6400"/>
                  <a:pt x="40429" y="4533"/>
                  <a:pt x="36857" y="2800"/>
                </a:cubicBezTo>
                <a:lnTo>
                  <a:pt x="36857" y="2800"/>
                </a:lnTo>
                <a:cubicBezTo>
                  <a:pt x="33286" y="1067"/>
                  <a:pt x="29048" y="133"/>
                  <a:pt x="24143" y="0"/>
                </a:cubicBezTo>
                <a:lnTo>
                  <a:pt x="24143" y="0"/>
                </a:lnTo>
                <a:cubicBezTo>
                  <a:pt x="19857" y="0"/>
                  <a:pt x="15881" y="633"/>
                  <a:pt x="12214" y="1900"/>
                </a:cubicBezTo>
                <a:lnTo>
                  <a:pt x="12214" y="1900"/>
                </a:lnTo>
                <a:cubicBezTo>
                  <a:pt x="8548" y="3167"/>
                  <a:pt x="5476" y="4400"/>
                  <a:pt x="3000" y="5600"/>
                </a:cubicBezTo>
                <a:lnTo>
                  <a:pt x="3000" y="5600"/>
                </a:lnTo>
                <a:cubicBezTo>
                  <a:pt x="1095" y="6867"/>
                  <a:pt x="95" y="9067"/>
                  <a:pt x="0" y="12200"/>
                </a:cubicBezTo>
                <a:lnTo>
                  <a:pt x="0" y="12200"/>
                </a:lnTo>
                <a:lnTo>
                  <a:pt x="0" y="98900"/>
                </a:lnTo>
                <a:cubicBezTo>
                  <a:pt x="0" y="100300"/>
                  <a:pt x="452" y="101400"/>
                  <a:pt x="1357" y="102200"/>
                </a:cubicBezTo>
                <a:lnTo>
                  <a:pt x="1357" y="102200"/>
                </a:lnTo>
                <a:cubicBezTo>
                  <a:pt x="2119" y="103000"/>
                  <a:pt x="3000" y="103233"/>
                  <a:pt x="4000" y="102900"/>
                </a:cubicBezTo>
                <a:lnTo>
                  <a:pt x="4000" y="102900"/>
                </a:lnTo>
                <a:cubicBezTo>
                  <a:pt x="6810" y="101500"/>
                  <a:pt x="10000" y="100233"/>
                  <a:pt x="13571" y="99100"/>
                </a:cubicBezTo>
                <a:lnTo>
                  <a:pt x="13571" y="99100"/>
                </a:lnTo>
                <a:cubicBezTo>
                  <a:pt x="17238" y="98033"/>
                  <a:pt x="20762" y="97500"/>
                  <a:pt x="24143" y="97500"/>
                </a:cubicBezTo>
                <a:lnTo>
                  <a:pt x="24143" y="97500"/>
                </a:lnTo>
                <a:cubicBezTo>
                  <a:pt x="27000" y="97633"/>
                  <a:pt x="30119" y="98267"/>
                  <a:pt x="33500" y="99400"/>
                </a:cubicBezTo>
                <a:lnTo>
                  <a:pt x="33500" y="99400"/>
                </a:lnTo>
                <a:cubicBezTo>
                  <a:pt x="36738" y="100667"/>
                  <a:pt x="39524" y="101900"/>
                  <a:pt x="41857" y="103100"/>
                </a:cubicBezTo>
                <a:lnTo>
                  <a:pt x="41857" y="103100"/>
                </a:lnTo>
                <a:moveTo>
                  <a:pt x="54571" y="103100"/>
                </a:moveTo>
                <a:lnTo>
                  <a:pt x="54571" y="103100"/>
                </a:lnTo>
                <a:cubicBezTo>
                  <a:pt x="56905" y="101900"/>
                  <a:pt x="59690" y="100667"/>
                  <a:pt x="62929" y="99400"/>
                </a:cubicBezTo>
                <a:lnTo>
                  <a:pt x="62929" y="99400"/>
                </a:lnTo>
                <a:lnTo>
                  <a:pt x="62929" y="99400"/>
                </a:lnTo>
                <a:cubicBezTo>
                  <a:pt x="66310" y="98267"/>
                  <a:pt x="69452" y="97633"/>
                  <a:pt x="72357" y="97500"/>
                </a:cubicBezTo>
                <a:lnTo>
                  <a:pt x="72357" y="97500"/>
                </a:lnTo>
                <a:cubicBezTo>
                  <a:pt x="75690" y="97500"/>
                  <a:pt x="79190" y="98033"/>
                  <a:pt x="82857" y="99100"/>
                </a:cubicBezTo>
                <a:lnTo>
                  <a:pt x="82857" y="99100"/>
                </a:lnTo>
                <a:cubicBezTo>
                  <a:pt x="86429" y="100233"/>
                  <a:pt x="89619" y="101500"/>
                  <a:pt x="92429" y="102900"/>
                </a:cubicBezTo>
                <a:lnTo>
                  <a:pt x="92429" y="102900"/>
                </a:lnTo>
                <a:cubicBezTo>
                  <a:pt x="93429" y="103233"/>
                  <a:pt x="94310" y="103000"/>
                  <a:pt x="95071" y="102200"/>
                </a:cubicBezTo>
                <a:lnTo>
                  <a:pt x="95071" y="102200"/>
                </a:lnTo>
                <a:cubicBezTo>
                  <a:pt x="95976" y="101400"/>
                  <a:pt x="96429" y="100300"/>
                  <a:pt x="96429" y="98900"/>
                </a:cubicBezTo>
                <a:lnTo>
                  <a:pt x="96429" y="98900"/>
                </a:lnTo>
                <a:lnTo>
                  <a:pt x="96429" y="12200"/>
                </a:lnTo>
                <a:cubicBezTo>
                  <a:pt x="96333" y="9067"/>
                  <a:pt x="95333" y="6867"/>
                  <a:pt x="93429" y="5600"/>
                </a:cubicBezTo>
                <a:lnTo>
                  <a:pt x="93429" y="5600"/>
                </a:lnTo>
                <a:cubicBezTo>
                  <a:pt x="90952" y="4400"/>
                  <a:pt x="87881" y="3167"/>
                  <a:pt x="84214" y="1900"/>
                </a:cubicBezTo>
                <a:lnTo>
                  <a:pt x="84214" y="1900"/>
                </a:lnTo>
                <a:cubicBezTo>
                  <a:pt x="80548" y="633"/>
                  <a:pt x="76595" y="0"/>
                  <a:pt x="72357" y="0"/>
                </a:cubicBezTo>
                <a:lnTo>
                  <a:pt x="72357" y="0"/>
                </a:lnTo>
                <a:cubicBezTo>
                  <a:pt x="67405" y="133"/>
                  <a:pt x="63143" y="1067"/>
                  <a:pt x="59571" y="2800"/>
                </a:cubicBezTo>
                <a:lnTo>
                  <a:pt x="59571" y="2800"/>
                </a:lnTo>
                <a:cubicBezTo>
                  <a:pt x="56000" y="4533"/>
                  <a:pt x="53381" y="6400"/>
                  <a:pt x="51714" y="8400"/>
                </a:cubicBezTo>
                <a:lnTo>
                  <a:pt x="51714" y="8400"/>
                </a:lnTo>
                <a:cubicBezTo>
                  <a:pt x="51190" y="9067"/>
                  <a:pt x="50929" y="9933"/>
                  <a:pt x="50929" y="11000"/>
                </a:cubicBezTo>
                <a:lnTo>
                  <a:pt x="50929" y="11000"/>
                </a:lnTo>
                <a:lnTo>
                  <a:pt x="50929" y="99400"/>
                </a:lnTo>
                <a:cubicBezTo>
                  <a:pt x="50929" y="100800"/>
                  <a:pt x="51310" y="101800"/>
                  <a:pt x="52071" y="102400"/>
                </a:cubicBezTo>
                <a:lnTo>
                  <a:pt x="52071" y="102400"/>
                </a:lnTo>
                <a:cubicBezTo>
                  <a:pt x="52833" y="103200"/>
                  <a:pt x="53667" y="103433"/>
                  <a:pt x="54571" y="103100"/>
                </a:cubicBezTo>
                <a:lnTo>
                  <a:pt x="54571" y="1031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1885362-11"/>
          <p:cNvSpPr/>
          <p:nvPr/>
        </p:nvSpPr>
        <p:spPr>
          <a:xfrm>
            <a:off x="8139857" y="4886325"/>
            <a:ext cx="604093" cy="178594"/>
          </a:xfrm>
          <a:prstGeom prst="roundRect">
            <a:avLst>
              <a:gd name="adj" fmla="val 50000"/>
            </a:avLst>
          </a:pr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1885350-5"/>
          <p:cNvSpPr txBox="1"/>
          <p:nvPr/>
        </p:nvSpPr>
        <p:spPr>
          <a:xfrm>
            <a:off x="764381" y="121444"/>
            <a:ext cx="2211705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税前扣除三大基本原则</a:t>
            </a:r>
          </a:p>
        </p:txBody>
      </p:sp>
      <p:sp>
        <p:nvSpPr>
          <p:cNvPr id="24" name="el-1786841885381-21"/>
          <p:cNvSpPr txBox="1"/>
          <p:nvPr/>
        </p:nvSpPr>
        <p:spPr>
          <a:xfrm>
            <a:off x="446913" y="1500188"/>
            <a:ext cx="606362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25" name="el-1786841885383-23"/>
          <p:cNvSpPr txBox="1"/>
          <p:nvPr/>
        </p:nvSpPr>
        <p:spPr>
          <a:xfrm>
            <a:off x="978694" y="1510903"/>
            <a:ext cx="761524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真实性</a:t>
            </a:r>
          </a:p>
        </p:txBody>
      </p:sp>
      <p:sp>
        <p:nvSpPr>
          <p:cNvPr id="26" name="el-1786841885371-15"/>
          <p:cNvSpPr txBox="1"/>
          <p:nvPr/>
        </p:nvSpPr>
        <p:spPr>
          <a:xfrm>
            <a:off x="607219" y="1928813"/>
            <a:ext cx="2233538" cy="68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790"/>
              </a:lnSpc>
            </a:pPr>
            <a:r>
              <a:rPr sz="1120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支出必须</a:t>
            </a:r>
            <a:r>
              <a:rPr sz="112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实际发生</a:t>
            </a:r>
            <a:r>
              <a:rPr sz="1120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，不能是虚构的、没有真实交易的。每一笔扣除都要有真实业务支撑。</a:t>
            </a:r>
          </a:p>
        </p:txBody>
      </p:sp>
      <p:sp>
        <p:nvSpPr>
          <p:cNvPr id="27" name="el-1786841885383-24"/>
          <p:cNvSpPr txBox="1"/>
          <p:nvPr/>
        </p:nvSpPr>
        <p:spPr>
          <a:xfrm>
            <a:off x="792956" y="2878931"/>
            <a:ext cx="1632494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2C6E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真实业务 · 实质重于形式</a:t>
            </a:r>
          </a:p>
        </p:txBody>
      </p:sp>
      <p:sp>
        <p:nvSpPr>
          <p:cNvPr id="28" name="el-1786841885384-25"/>
          <p:cNvSpPr txBox="1"/>
          <p:nvPr/>
        </p:nvSpPr>
        <p:spPr>
          <a:xfrm>
            <a:off x="3294814" y="1500188"/>
            <a:ext cx="606362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29" name="el-1786841885385-27"/>
          <p:cNvSpPr txBox="1"/>
          <p:nvPr/>
        </p:nvSpPr>
        <p:spPr>
          <a:xfrm>
            <a:off x="3826594" y="1510903"/>
            <a:ext cx="761524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合法性</a:t>
            </a:r>
          </a:p>
        </p:txBody>
      </p:sp>
      <p:sp>
        <p:nvSpPr>
          <p:cNvPr id="30" name="el-1786841885372-16"/>
          <p:cNvSpPr txBox="1"/>
          <p:nvPr/>
        </p:nvSpPr>
        <p:spPr>
          <a:xfrm>
            <a:off x="3455119" y="1928813"/>
            <a:ext cx="2233650" cy="68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790"/>
              </a:lnSpc>
            </a:pPr>
            <a:r>
              <a:rPr sz="1120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凭证必须</a:t>
            </a:r>
            <a:r>
              <a:rPr sz="112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合法合规</a:t>
            </a:r>
            <a:r>
              <a:rPr sz="1120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，发票、财政票据、完税凭证等来源要符合税法要求，不得以白条、假票入账。</a:t>
            </a:r>
          </a:p>
        </p:txBody>
      </p:sp>
      <p:sp>
        <p:nvSpPr>
          <p:cNvPr id="31" name="el-1786841885386-28"/>
          <p:cNvSpPr txBox="1"/>
          <p:nvPr/>
        </p:nvSpPr>
        <p:spPr>
          <a:xfrm>
            <a:off x="3608710" y="2878931"/>
            <a:ext cx="137531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2C6E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凭证合法 · 来源可溯</a:t>
            </a:r>
          </a:p>
        </p:txBody>
      </p:sp>
      <p:sp>
        <p:nvSpPr>
          <p:cNvPr id="32" name="el-1786841885386-29"/>
          <p:cNvSpPr txBox="1"/>
          <p:nvPr/>
        </p:nvSpPr>
        <p:spPr>
          <a:xfrm>
            <a:off x="6142826" y="1500188"/>
            <a:ext cx="606362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33" name="el-1786841885388-31"/>
          <p:cNvSpPr txBox="1"/>
          <p:nvPr/>
        </p:nvSpPr>
        <p:spPr>
          <a:xfrm>
            <a:off x="6674607" y="1510903"/>
            <a:ext cx="761524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关联性</a:t>
            </a:r>
          </a:p>
        </p:txBody>
      </p:sp>
      <p:sp>
        <p:nvSpPr>
          <p:cNvPr id="34" name="el-1786841885373-17"/>
          <p:cNvSpPr txBox="1"/>
          <p:nvPr/>
        </p:nvSpPr>
        <p:spPr>
          <a:xfrm>
            <a:off x="6303132" y="1928813"/>
            <a:ext cx="2233650" cy="68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790"/>
              </a:lnSpc>
            </a:pPr>
            <a:r>
              <a:rPr sz="1120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支出必须与</a:t>
            </a:r>
            <a:r>
              <a:rPr sz="112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取得收入直接相关</a:t>
            </a:r>
            <a:r>
              <a:rPr sz="1120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，跟经营无关的捐赠、赞助、个人消费等不能扣除。</a:t>
            </a:r>
          </a:p>
        </p:txBody>
      </p:sp>
      <p:sp>
        <p:nvSpPr>
          <p:cNvPr id="35" name="el-1786841885388-32"/>
          <p:cNvSpPr txBox="1"/>
          <p:nvPr/>
        </p:nvSpPr>
        <p:spPr>
          <a:xfrm>
            <a:off x="6521016" y="2878931"/>
            <a:ext cx="137531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2C6E6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直接相关 · 经营必要</a:t>
            </a:r>
          </a:p>
        </p:txBody>
      </p:sp>
      <p:sp>
        <p:nvSpPr>
          <p:cNvPr id="36" name="el-1786841885359-7"/>
          <p:cNvSpPr txBox="1"/>
          <p:nvPr/>
        </p:nvSpPr>
        <p:spPr>
          <a:xfrm>
            <a:off x="2611710" y="3643313"/>
            <a:ext cx="2004304" cy="2214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113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真实 · 合法 · 关联</a:t>
            </a:r>
          </a:p>
        </p:txBody>
      </p:sp>
      <p:sp>
        <p:nvSpPr>
          <p:cNvPr id="37" name="el-1786841885359-8"/>
          <p:cNvSpPr txBox="1"/>
          <p:nvPr/>
        </p:nvSpPr>
        <p:spPr>
          <a:xfrm>
            <a:off x="4309690" y="3661172"/>
            <a:ext cx="2731234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FFFFFF">
                    <a:alpha val="8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 六个字，决定了每一分钱能不能扣</a:t>
            </a:r>
          </a:p>
        </p:txBody>
      </p:sp>
      <p:sp>
        <p:nvSpPr>
          <p:cNvPr id="38" name="el-1786841885360-9"/>
          <p:cNvSpPr txBox="1"/>
          <p:nvPr/>
        </p:nvSpPr>
        <p:spPr>
          <a:xfrm>
            <a:off x="571500" y="4900613"/>
            <a:ext cx="3559137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7A8A9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根据《企业所得税法》第八条及国家税务总局公告2018年第28号</a:t>
            </a:r>
          </a:p>
        </p:txBody>
      </p:sp>
      <p:sp>
        <p:nvSpPr>
          <p:cNvPr id="39" name="el-1786841885360-10"/>
          <p:cNvSpPr txBox="1"/>
          <p:nvPr/>
        </p:nvSpPr>
        <p:spPr>
          <a:xfrm>
            <a:off x="8239869" y="4900613"/>
            <a:ext cx="840123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/ 21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885681-1"/>
          <p:cNvSpPr/>
          <p:nvPr/>
        </p:nvSpPr>
        <p:spPr>
          <a:xfrm>
            <a:off x="171450" y="171450"/>
            <a:ext cx="8801100" cy="4800600"/>
          </a:xfrm>
          <a:prstGeom prst="roundRect">
            <a:avLst>
              <a:gd name="adj" fmla="val 2381"/>
            </a:avLst>
          </a:prstGeom>
          <a:solidFill>
            <a:srgbClr val="000000">
              <a:alpha val="0"/>
            </a:srgbClr>
          </a:solidFill>
          <a:ln w="7144" algn="in">
            <a:solidFill>
              <a:srgbClr val="D4A017">
                <a:alpha val="1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el-1786841886147-8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4" name="el-1786841886201-88"/>
          <p:cNvSpPr/>
          <p:nvPr/>
        </p:nvSpPr>
        <p:spPr>
          <a:xfrm>
            <a:off x="6000750" y="-571500"/>
            <a:ext cx="3000375" cy="3000375"/>
          </a:xfrm>
          <a:prstGeom prst="ellipse">
            <a:avLst/>
          </a:prstGeom>
          <a:noFill/>
          <a:ln w="285750" algn="in">
            <a:solidFill>
              <a:srgbClr val="FFFFFF">
                <a:alpha val="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41886201-89"/>
          <p:cNvSpPr/>
          <p:nvPr/>
        </p:nvSpPr>
        <p:spPr>
          <a:xfrm>
            <a:off x="-571500" y="2857500"/>
            <a:ext cx="2571750" cy="2571750"/>
          </a:xfrm>
          <a:prstGeom prst="ellipse">
            <a:avLst/>
          </a:prstGeom>
          <a:noFill/>
          <a:ln w="214313" algn="in">
            <a:solidFill>
              <a:srgbClr val="FFFFFF">
                <a:alpha val="3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1885686-4"/>
          <p:cNvSpPr/>
          <p:nvPr/>
        </p:nvSpPr>
        <p:spPr>
          <a:xfrm>
            <a:off x="4143375" y="2142344"/>
            <a:ext cx="857250" cy="28575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886079-83"/>
          <p:cNvSpPr/>
          <p:nvPr/>
        </p:nvSpPr>
        <p:spPr>
          <a:xfrm>
            <a:off x="3164458" y="3615742"/>
            <a:ext cx="112514" cy="9644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6500" y="56700"/>
                </a:moveTo>
                <a:lnTo>
                  <a:pt x="96500" y="56700"/>
                </a:lnTo>
                <a:cubicBezTo>
                  <a:pt x="97778" y="54967"/>
                  <a:pt x="98417" y="52933"/>
                  <a:pt x="98417" y="50600"/>
                </a:cubicBezTo>
                <a:lnTo>
                  <a:pt x="98417" y="50600"/>
                </a:lnTo>
                <a:lnTo>
                  <a:pt x="98417" y="50600"/>
                </a:lnTo>
                <a:cubicBezTo>
                  <a:pt x="98417" y="48333"/>
                  <a:pt x="97778" y="46333"/>
                  <a:pt x="96500" y="44600"/>
                </a:cubicBezTo>
                <a:lnTo>
                  <a:pt x="96500" y="44600"/>
                </a:lnTo>
                <a:lnTo>
                  <a:pt x="61333" y="2400"/>
                </a:lnTo>
                <a:cubicBezTo>
                  <a:pt x="59833" y="800"/>
                  <a:pt x="58139" y="0"/>
                  <a:pt x="56250" y="0"/>
                </a:cubicBezTo>
                <a:lnTo>
                  <a:pt x="56250" y="0"/>
                </a:lnTo>
                <a:cubicBezTo>
                  <a:pt x="54361" y="0"/>
                  <a:pt x="52667" y="800"/>
                  <a:pt x="51167" y="2400"/>
                </a:cubicBezTo>
                <a:lnTo>
                  <a:pt x="51167" y="2400"/>
                </a:lnTo>
                <a:cubicBezTo>
                  <a:pt x="49889" y="4133"/>
                  <a:pt x="49250" y="6133"/>
                  <a:pt x="49250" y="8400"/>
                </a:cubicBezTo>
                <a:lnTo>
                  <a:pt x="49250" y="8400"/>
                </a:lnTo>
                <a:cubicBezTo>
                  <a:pt x="49250" y="10733"/>
                  <a:pt x="49889" y="12767"/>
                  <a:pt x="51167" y="14500"/>
                </a:cubicBezTo>
                <a:lnTo>
                  <a:pt x="51167" y="14500"/>
                </a:lnTo>
                <a:lnTo>
                  <a:pt x="74500" y="42200"/>
                </a:lnTo>
                <a:lnTo>
                  <a:pt x="7000" y="42200"/>
                </a:lnTo>
                <a:cubicBezTo>
                  <a:pt x="4944" y="42200"/>
                  <a:pt x="3278" y="43000"/>
                  <a:pt x="2000" y="44600"/>
                </a:cubicBezTo>
                <a:lnTo>
                  <a:pt x="2000" y="44600"/>
                </a:lnTo>
                <a:cubicBezTo>
                  <a:pt x="667" y="46133"/>
                  <a:pt x="0" y="48133"/>
                  <a:pt x="0" y="50600"/>
                </a:cubicBezTo>
                <a:lnTo>
                  <a:pt x="0" y="50600"/>
                </a:lnTo>
                <a:cubicBezTo>
                  <a:pt x="0" y="53067"/>
                  <a:pt x="667" y="55100"/>
                  <a:pt x="2000" y="56700"/>
                </a:cubicBezTo>
                <a:lnTo>
                  <a:pt x="2000" y="56700"/>
                </a:lnTo>
                <a:cubicBezTo>
                  <a:pt x="3278" y="58300"/>
                  <a:pt x="4944" y="59100"/>
                  <a:pt x="7000" y="59100"/>
                </a:cubicBezTo>
                <a:lnTo>
                  <a:pt x="7000" y="59100"/>
                </a:lnTo>
                <a:lnTo>
                  <a:pt x="74500" y="59100"/>
                </a:lnTo>
                <a:lnTo>
                  <a:pt x="51167" y="86700"/>
                </a:lnTo>
                <a:cubicBezTo>
                  <a:pt x="49889" y="88500"/>
                  <a:pt x="49250" y="90533"/>
                  <a:pt x="49250" y="92800"/>
                </a:cubicBezTo>
                <a:lnTo>
                  <a:pt x="49250" y="92800"/>
                </a:lnTo>
                <a:cubicBezTo>
                  <a:pt x="49250" y="95067"/>
                  <a:pt x="49889" y="97100"/>
                  <a:pt x="51167" y="98900"/>
                </a:cubicBezTo>
                <a:lnTo>
                  <a:pt x="51167" y="98900"/>
                </a:lnTo>
                <a:cubicBezTo>
                  <a:pt x="52667" y="100500"/>
                  <a:pt x="54361" y="101300"/>
                  <a:pt x="56250" y="101300"/>
                </a:cubicBezTo>
                <a:lnTo>
                  <a:pt x="56250" y="101300"/>
                </a:lnTo>
                <a:cubicBezTo>
                  <a:pt x="58139" y="101300"/>
                  <a:pt x="59833" y="100500"/>
                  <a:pt x="61333" y="98900"/>
                </a:cubicBezTo>
                <a:lnTo>
                  <a:pt x="61333" y="98900"/>
                </a:lnTo>
                <a:lnTo>
                  <a:pt x="96500" y="567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1886178-85"/>
          <p:cNvSpPr/>
          <p:nvPr/>
        </p:nvSpPr>
        <p:spPr>
          <a:xfrm>
            <a:off x="2294930" y="2528106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2500" y="18750"/>
                </a:moveTo>
                <a:lnTo>
                  <a:pt x="62500" y="18750"/>
                </a:lnTo>
                <a:lnTo>
                  <a:pt x="37500" y="18750"/>
                </a:lnTo>
                <a:lnTo>
                  <a:pt x="28333" y="4875"/>
                </a:lnTo>
                <a:cubicBezTo>
                  <a:pt x="27667" y="3708"/>
                  <a:pt x="27597" y="2611"/>
                  <a:pt x="28125" y="1583"/>
                </a:cubicBezTo>
                <a:lnTo>
                  <a:pt x="28125" y="1583"/>
                </a:lnTo>
                <a:cubicBezTo>
                  <a:pt x="28653" y="667"/>
                  <a:pt x="29569" y="139"/>
                  <a:pt x="30875" y="0"/>
                </a:cubicBezTo>
                <a:lnTo>
                  <a:pt x="30875" y="0"/>
                </a:lnTo>
                <a:lnTo>
                  <a:pt x="69125" y="0"/>
                </a:lnTo>
                <a:cubicBezTo>
                  <a:pt x="70431" y="139"/>
                  <a:pt x="71347" y="667"/>
                  <a:pt x="71875" y="1583"/>
                </a:cubicBezTo>
                <a:lnTo>
                  <a:pt x="71875" y="1583"/>
                </a:lnTo>
                <a:cubicBezTo>
                  <a:pt x="72403" y="2611"/>
                  <a:pt x="72333" y="3708"/>
                  <a:pt x="71667" y="4875"/>
                </a:cubicBezTo>
                <a:lnTo>
                  <a:pt x="71667" y="4875"/>
                </a:lnTo>
                <a:lnTo>
                  <a:pt x="62500" y="18750"/>
                </a:lnTo>
                <a:moveTo>
                  <a:pt x="37500" y="25000"/>
                </a:moveTo>
                <a:lnTo>
                  <a:pt x="37500" y="25000"/>
                </a:lnTo>
                <a:lnTo>
                  <a:pt x="62500" y="25000"/>
                </a:lnTo>
                <a:cubicBezTo>
                  <a:pt x="63278" y="25528"/>
                  <a:pt x="64125" y="26056"/>
                  <a:pt x="65042" y="26583"/>
                </a:cubicBezTo>
                <a:lnTo>
                  <a:pt x="65042" y="26583"/>
                </a:lnTo>
                <a:cubicBezTo>
                  <a:pt x="65042" y="26583"/>
                  <a:pt x="65042" y="26583"/>
                  <a:pt x="65042" y="26583"/>
                </a:cubicBezTo>
                <a:lnTo>
                  <a:pt x="65042" y="26583"/>
                </a:lnTo>
                <a:cubicBezTo>
                  <a:pt x="68958" y="28917"/>
                  <a:pt x="73639" y="32292"/>
                  <a:pt x="79083" y="36708"/>
                </a:cubicBezTo>
                <a:lnTo>
                  <a:pt x="79083" y="36708"/>
                </a:lnTo>
                <a:cubicBezTo>
                  <a:pt x="84444" y="41264"/>
                  <a:pt x="89208" y="47125"/>
                  <a:pt x="93375" y="54292"/>
                </a:cubicBezTo>
                <a:lnTo>
                  <a:pt x="93375" y="54292"/>
                </a:lnTo>
                <a:cubicBezTo>
                  <a:pt x="97542" y="61597"/>
                  <a:pt x="99750" y="70583"/>
                  <a:pt x="100000" y="81250"/>
                </a:cubicBezTo>
                <a:lnTo>
                  <a:pt x="100000" y="81250"/>
                </a:lnTo>
                <a:cubicBezTo>
                  <a:pt x="99861" y="86583"/>
                  <a:pt x="98042" y="91014"/>
                  <a:pt x="94542" y="94542"/>
                </a:cubicBezTo>
                <a:lnTo>
                  <a:pt x="94542" y="94542"/>
                </a:lnTo>
                <a:cubicBezTo>
                  <a:pt x="91014" y="98042"/>
                  <a:pt x="86583" y="99861"/>
                  <a:pt x="81250" y="100000"/>
                </a:cubicBezTo>
                <a:lnTo>
                  <a:pt x="81250" y="100000"/>
                </a:lnTo>
                <a:lnTo>
                  <a:pt x="18750" y="100000"/>
                </a:lnTo>
                <a:cubicBezTo>
                  <a:pt x="13417" y="99861"/>
                  <a:pt x="8986" y="98042"/>
                  <a:pt x="5458" y="94542"/>
                </a:cubicBezTo>
                <a:lnTo>
                  <a:pt x="5458" y="94542"/>
                </a:lnTo>
                <a:cubicBezTo>
                  <a:pt x="1958" y="91014"/>
                  <a:pt x="139" y="86583"/>
                  <a:pt x="0" y="81250"/>
                </a:cubicBezTo>
                <a:lnTo>
                  <a:pt x="0" y="81250"/>
                </a:lnTo>
                <a:cubicBezTo>
                  <a:pt x="250" y="70583"/>
                  <a:pt x="2458" y="61597"/>
                  <a:pt x="6625" y="54292"/>
                </a:cubicBezTo>
                <a:lnTo>
                  <a:pt x="6625" y="54292"/>
                </a:lnTo>
                <a:cubicBezTo>
                  <a:pt x="10792" y="47125"/>
                  <a:pt x="15556" y="41264"/>
                  <a:pt x="20917" y="36708"/>
                </a:cubicBezTo>
                <a:lnTo>
                  <a:pt x="20917" y="36708"/>
                </a:lnTo>
                <a:cubicBezTo>
                  <a:pt x="26361" y="32292"/>
                  <a:pt x="31042" y="28917"/>
                  <a:pt x="34958" y="26583"/>
                </a:cubicBezTo>
                <a:lnTo>
                  <a:pt x="34958" y="26583"/>
                </a:lnTo>
                <a:cubicBezTo>
                  <a:pt x="34958" y="26583"/>
                  <a:pt x="34958" y="26583"/>
                  <a:pt x="34958" y="26583"/>
                </a:cubicBezTo>
                <a:lnTo>
                  <a:pt x="34958" y="26583"/>
                </a:lnTo>
                <a:lnTo>
                  <a:pt x="34958" y="26583"/>
                </a:lnTo>
                <a:lnTo>
                  <a:pt x="34958" y="26583"/>
                </a:lnTo>
                <a:cubicBezTo>
                  <a:pt x="35208" y="26444"/>
                  <a:pt x="35542" y="26236"/>
                  <a:pt x="35958" y="25958"/>
                </a:cubicBezTo>
                <a:lnTo>
                  <a:pt x="35958" y="25958"/>
                </a:lnTo>
                <a:cubicBezTo>
                  <a:pt x="36458" y="25708"/>
                  <a:pt x="36972" y="25389"/>
                  <a:pt x="37500" y="25000"/>
                </a:cubicBezTo>
                <a:lnTo>
                  <a:pt x="37500" y="25000"/>
                </a:lnTo>
                <a:moveTo>
                  <a:pt x="53917" y="42208"/>
                </a:moveTo>
                <a:lnTo>
                  <a:pt x="53917" y="42208"/>
                </a:lnTo>
                <a:cubicBezTo>
                  <a:pt x="53639" y="39847"/>
                  <a:pt x="52333" y="38542"/>
                  <a:pt x="50000" y="38292"/>
                </a:cubicBezTo>
                <a:lnTo>
                  <a:pt x="50000" y="38292"/>
                </a:lnTo>
                <a:cubicBezTo>
                  <a:pt x="47667" y="38542"/>
                  <a:pt x="46361" y="39847"/>
                  <a:pt x="46083" y="42208"/>
                </a:cubicBezTo>
                <a:lnTo>
                  <a:pt x="46083" y="42208"/>
                </a:lnTo>
                <a:lnTo>
                  <a:pt x="46083" y="44917"/>
                </a:lnTo>
                <a:cubicBezTo>
                  <a:pt x="44528" y="45194"/>
                  <a:pt x="43097" y="45778"/>
                  <a:pt x="41792" y="46667"/>
                </a:cubicBezTo>
                <a:lnTo>
                  <a:pt x="41792" y="46667"/>
                </a:lnTo>
                <a:cubicBezTo>
                  <a:pt x="38681" y="48250"/>
                  <a:pt x="36986" y="51056"/>
                  <a:pt x="36708" y="55083"/>
                </a:cubicBezTo>
                <a:lnTo>
                  <a:pt x="36708" y="55083"/>
                </a:lnTo>
                <a:cubicBezTo>
                  <a:pt x="37097" y="59000"/>
                  <a:pt x="38722" y="61667"/>
                  <a:pt x="41583" y="63083"/>
                </a:cubicBezTo>
                <a:lnTo>
                  <a:pt x="41583" y="63083"/>
                </a:lnTo>
                <a:cubicBezTo>
                  <a:pt x="43944" y="64389"/>
                  <a:pt x="46236" y="65306"/>
                  <a:pt x="48458" y="65833"/>
                </a:cubicBezTo>
                <a:lnTo>
                  <a:pt x="48458" y="65833"/>
                </a:lnTo>
                <a:lnTo>
                  <a:pt x="48833" y="66000"/>
                </a:lnTo>
                <a:cubicBezTo>
                  <a:pt x="51306" y="66667"/>
                  <a:pt x="53125" y="67319"/>
                  <a:pt x="54292" y="67958"/>
                </a:cubicBezTo>
                <a:lnTo>
                  <a:pt x="54292" y="67958"/>
                </a:lnTo>
                <a:cubicBezTo>
                  <a:pt x="55208" y="68625"/>
                  <a:pt x="55597" y="69208"/>
                  <a:pt x="55458" y="69708"/>
                </a:cubicBezTo>
                <a:lnTo>
                  <a:pt x="55458" y="69708"/>
                </a:lnTo>
                <a:cubicBezTo>
                  <a:pt x="55458" y="70625"/>
                  <a:pt x="55069" y="71278"/>
                  <a:pt x="54292" y="71667"/>
                </a:cubicBezTo>
                <a:lnTo>
                  <a:pt x="54292" y="71667"/>
                </a:lnTo>
                <a:cubicBezTo>
                  <a:pt x="53264" y="72333"/>
                  <a:pt x="51903" y="72667"/>
                  <a:pt x="50208" y="72667"/>
                </a:cubicBezTo>
                <a:lnTo>
                  <a:pt x="50208" y="72667"/>
                </a:lnTo>
                <a:cubicBezTo>
                  <a:pt x="48125" y="72528"/>
                  <a:pt x="45847" y="71944"/>
                  <a:pt x="43375" y="70917"/>
                </a:cubicBezTo>
                <a:lnTo>
                  <a:pt x="43375" y="70917"/>
                </a:lnTo>
                <a:cubicBezTo>
                  <a:pt x="42847" y="70778"/>
                  <a:pt x="42319" y="70639"/>
                  <a:pt x="41792" y="70500"/>
                </a:cubicBezTo>
                <a:lnTo>
                  <a:pt x="41792" y="70500"/>
                </a:lnTo>
                <a:cubicBezTo>
                  <a:pt x="39458" y="69972"/>
                  <a:pt x="37833" y="70750"/>
                  <a:pt x="36917" y="72833"/>
                </a:cubicBezTo>
                <a:lnTo>
                  <a:pt x="36917" y="72833"/>
                </a:lnTo>
                <a:cubicBezTo>
                  <a:pt x="36389" y="75194"/>
                  <a:pt x="37236" y="76889"/>
                  <a:pt x="39458" y="77917"/>
                </a:cubicBezTo>
                <a:lnTo>
                  <a:pt x="39458" y="77917"/>
                </a:lnTo>
                <a:cubicBezTo>
                  <a:pt x="39847" y="78056"/>
                  <a:pt x="40236" y="78194"/>
                  <a:pt x="40625" y="78333"/>
                </a:cubicBezTo>
                <a:lnTo>
                  <a:pt x="40625" y="78333"/>
                </a:lnTo>
                <a:lnTo>
                  <a:pt x="40625" y="78333"/>
                </a:lnTo>
                <a:lnTo>
                  <a:pt x="40625" y="78333"/>
                </a:lnTo>
                <a:cubicBezTo>
                  <a:pt x="42181" y="78972"/>
                  <a:pt x="44000" y="79486"/>
                  <a:pt x="46083" y="79875"/>
                </a:cubicBezTo>
                <a:lnTo>
                  <a:pt x="46083" y="79875"/>
                </a:lnTo>
                <a:lnTo>
                  <a:pt x="46083" y="82833"/>
                </a:lnTo>
                <a:cubicBezTo>
                  <a:pt x="46361" y="85167"/>
                  <a:pt x="47667" y="86458"/>
                  <a:pt x="50000" y="86708"/>
                </a:cubicBezTo>
                <a:lnTo>
                  <a:pt x="50000" y="86708"/>
                </a:lnTo>
                <a:cubicBezTo>
                  <a:pt x="52333" y="86458"/>
                  <a:pt x="53639" y="85167"/>
                  <a:pt x="53917" y="82833"/>
                </a:cubicBezTo>
                <a:lnTo>
                  <a:pt x="53917" y="82833"/>
                </a:lnTo>
                <a:lnTo>
                  <a:pt x="53917" y="80083"/>
                </a:lnTo>
                <a:cubicBezTo>
                  <a:pt x="55472" y="79833"/>
                  <a:pt x="56972" y="79250"/>
                  <a:pt x="58417" y="78333"/>
                </a:cubicBezTo>
                <a:lnTo>
                  <a:pt x="58417" y="78333"/>
                </a:lnTo>
                <a:cubicBezTo>
                  <a:pt x="61389" y="76639"/>
                  <a:pt x="63014" y="73708"/>
                  <a:pt x="63292" y="69542"/>
                </a:cubicBezTo>
                <a:lnTo>
                  <a:pt x="63292" y="69542"/>
                </a:lnTo>
                <a:cubicBezTo>
                  <a:pt x="62903" y="65625"/>
                  <a:pt x="61278" y="62958"/>
                  <a:pt x="58417" y="61542"/>
                </a:cubicBezTo>
                <a:lnTo>
                  <a:pt x="58417" y="61542"/>
                </a:lnTo>
                <a:cubicBezTo>
                  <a:pt x="56056" y="60097"/>
                  <a:pt x="53639" y="59111"/>
                  <a:pt x="51167" y="58583"/>
                </a:cubicBezTo>
                <a:lnTo>
                  <a:pt x="51167" y="58583"/>
                </a:lnTo>
                <a:lnTo>
                  <a:pt x="51167" y="58583"/>
                </a:lnTo>
                <a:lnTo>
                  <a:pt x="51167" y="58417"/>
                </a:lnTo>
                <a:cubicBezTo>
                  <a:pt x="48694" y="57750"/>
                  <a:pt x="46806" y="57097"/>
                  <a:pt x="45500" y="56458"/>
                </a:cubicBezTo>
                <a:lnTo>
                  <a:pt x="45500" y="56458"/>
                </a:lnTo>
                <a:cubicBezTo>
                  <a:pt x="44722" y="55931"/>
                  <a:pt x="44403" y="55472"/>
                  <a:pt x="44542" y="55083"/>
                </a:cubicBezTo>
                <a:lnTo>
                  <a:pt x="44542" y="55083"/>
                </a:lnTo>
                <a:cubicBezTo>
                  <a:pt x="44403" y="54417"/>
                  <a:pt x="44792" y="53833"/>
                  <a:pt x="45708" y="53333"/>
                </a:cubicBezTo>
                <a:lnTo>
                  <a:pt x="45708" y="53333"/>
                </a:lnTo>
                <a:cubicBezTo>
                  <a:pt x="46875" y="52667"/>
                  <a:pt x="48306" y="52333"/>
                  <a:pt x="50000" y="52333"/>
                </a:cubicBezTo>
                <a:lnTo>
                  <a:pt x="50000" y="52333"/>
                </a:lnTo>
                <a:cubicBezTo>
                  <a:pt x="51833" y="52333"/>
                  <a:pt x="53847" y="52667"/>
                  <a:pt x="56042" y="53333"/>
                </a:cubicBezTo>
                <a:lnTo>
                  <a:pt x="56042" y="53333"/>
                </a:lnTo>
                <a:cubicBezTo>
                  <a:pt x="58403" y="53722"/>
                  <a:pt x="59972" y="52806"/>
                  <a:pt x="60750" y="50583"/>
                </a:cubicBezTo>
                <a:lnTo>
                  <a:pt x="60750" y="50583"/>
                </a:lnTo>
                <a:cubicBezTo>
                  <a:pt x="61139" y="48250"/>
                  <a:pt x="60222" y="46625"/>
                  <a:pt x="58000" y="45708"/>
                </a:cubicBezTo>
                <a:lnTo>
                  <a:pt x="58000" y="45708"/>
                </a:lnTo>
                <a:cubicBezTo>
                  <a:pt x="56694" y="45458"/>
                  <a:pt x="55333" y="45194"/>
                  <a:pt x="53917" y="44917"/>
                </a:cubicBezTo>
                <a:lnTo>
                  <a:pt x="53917" y="44917"/>
                </a:lnTo>
                <a:lnTo>
                  <a:pt x="53917" y="4220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1885694-8"/>
          <p:cNvSpPr/>
          <p:nvPr/>
        </p:nvSpPr>
        <p:spPr>
          <a:xfrm>
            <a:off x="1694855" y="2871006"/>
            <a:ext cx="1428750" cy="364331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1886197-86"/>
          <p:cNvSpPr/>
          <p:nvPr/>
        </p:nvSpPr>
        <p:spPr>
          <a:xfrm>
            <a:off x="4536380" y="2528225"/>
            <a:ext cx="285552" cy="2283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333" y="3250"/>
                </a:moveTo>
                <a:lnTo>
                  <a:pt x="24333" y="3250"/>
                </a:lnTo>
                <a:cubicBezTo>
                  <a:pt x="25800" y="389"/>
                  <a:pt x="27833" y="-583"/>
                  <a:pt x="30433" y="333"/>
                </a:cubicBezTo>
                <a:lnTo>
                  <a:pt x="30433" y="333"/>
                </a:lnTo>
                <a:lnTo>
                  <a:pt x="49967" y="9333"/>
                </a:lnTo>
                <a:lnTo>
                  <a:pt x="69500" y="333"/>
                </a:lnTo>
                <a:cubicBezTo>
                  <a:pt x="72100" y="-583"/>
                  <a:pt x="74133" y="389"/>
                  <a:pt x="75600" y="3250"/>
                </a:cubicBezTo>
                <a:lnTo>
                  <a:pt x="75600" y="3250"/>
                </a:lnTo>
                <a:lnTo>
                  <a:pt x="87933" y="33125"/>
                </a:lnTo>
                <a:cubicBezTo>
                  <a:pt x="90111" y="38736"/>
                  <a:pt x="90633" y="44403"/>
                  <a:pt x="89500" y="50125"/>
                </a:cubicBezTo>
                <a:lnTo>
                  <a:pt x="89500" y="50125"/>
                </a:lnTo>
                <a:cubicBezTo>
                  <a:pt x="88344" y="55736"/>
                  <a:pt x="85844" y="60292"/>
                  <a:pt x="82000" y="63792"/>
                </a:cubicBezTo>
                <a:lnTo>
                  <a:pt x="82000" y="63792"/>
                </a:lnTo>
                <a:lnTo>
                  <a:pt x="86833" y="80583"/>
                </a:lnTo>
                <a:lnTo>
                  <a:pt x="93233" y="77667"/>
                </a:lnTo>
                <a:cubicBezTo>
                  <a:pt x="94589" y="77139"/>
                  <a:pt x="95900" y="77208"/>
                  <a:pt x="97167" y="77875"/>
                </a:cubicBezTo>
                <a:lnTo>
                  <a:pt x="97167" y="77875"/>
                </a:lnTo>
                <a:cubicBezTo>
                  <a:pt x="98300" y="78514"/>
                  <a:pt x="99133" y="79681"/>
                  <a:pt x="99667" y="81375"/>
                </a:cubicBezTo>
                <a:lnTo>
                  <a:pt x="99667" y="81375"/>
                </a:lnTo>
                <a:cubicBezTo>
                  <a:pt x="100067" y="83069"/>
                  <a:pt x="100011" y="84694"/>
                  <a:pt x="99500" y="86250"/>
                </a:cubicBezTo>
                <a:lnTo>
                  <a:pt x="99500" y="86250"/>
                </a:lnTo>
                <a:cubicBezTo>
                  <a:pt x="98967" y="87694"/>
                  <a:pt x="98033" y="88736"/>
                  <a:pt x="96700" y="89375"/>
                </a:cubicBezTo>
                <a:lnTo>
                  <a:pt x="96700" y="89375"/>
                </a:lnTo>
                <a:lnTo>
                  <a:pt x="85600" y="94458"/>
                </a:lnTo>
                <a:lnTo>
                  <a:pt x="74500" y="99542"/>
                </a:lnTo>
                <a:cubicBezTo>
                  <a:pt x="73144" y="100069"/>
                  <a:pt x="71844" y="100000"/>
                  <a:pt x="70600" y="99333"/>
                </a:cubicBezTo>
                <a:lnTo>
                  <a:pt x="70600" y="99333"/>
                </a:lnTo>
                <a:cubicBezTo>
                  <a:pt x="69444" y="98694"/>
                  <a:pt x="68611" y="97528"/>
                  <a:pt x="68100" y="95833"/>
                </a:cubicBezTo>
                <a:lnTo>
                  <a:pt x="68100" y="95833"/>
                </a:lnTo>
                <a:cubicBezTo>
                  <a:pt x="67567" y="94139"/>
                  <a:pt x="67611" y="92514"/>
                  <a:pt x="68233" y="90958"/>
                </a:cubicBezTo>
                <a:lnTo>
                  <a:pt x="68233" y="90958"/>
                </a:lnTo>
                <a:cubicBezTo>
                  <a:pt x="68767" y="89514"/>
                  <a:pt x="69711" y="88472"/>
                  <a:pt x="71067" y="87833"/>
                </a:cubicBezTo>
                <a:lnTo>
                  <a:pt x="71067" y="87833"/>
                </a:lnTo>
                <a:lnTo>
                  <a:pt x="77467" y="84917"/>
                </a:lnTo>
                <a:lnTo>
                  <a:pt x="72633" y="68083"/>
                </a:lnTo>
                <a:cubicBezTo>
                  <a:pt x="67833" y="68500"/>
                  <a:pt x="63556" y="67014"/>
                  <a:pt x="59800" y="63625"/>
                </a:cubicBezTo>
                <a:lnTo>
                  <a:pt x="59800" y="63625"/>
                </a:lnTo>
                <a:cubicBezTo>
                  <a:pt x="55956" y="60236"/>
                  <a:pt x="53456" y="55542"/>
                  <a:pt x="52300" y="49542"/>
                </a:cubicBezTo>
                <a:lnTo>
                  <a:pt x="52300" y="49542"/>
                </a:lnTo>
                <a:lnTo>
                  <a:pt x="49967" y="36833"/>
                </a:lnTo>
                <a:lnTo>
                  <a:pt x="47633" y="49542"/>
                </a:lnTo>
                <a:cubicBezTo>
                  <a:pt x="46478" y="55542"/>
                  <a:pt x="44022" y="60236"/>
                  <a:pt x="40267" y="63625"/>
                </a:cubicBezTo>
                <a:lnTo>
                  <a:pt x="40267" y="63625"/>
                </a:lnTo>
                <a:cubicBezTo>
                  <a:pt x="36422" y="67014"/>
                  <a:pt x="32100" y="68500"/>
                  <a:pt x="27300" y="68083"/>
                </a:cubicBezTo>
                <a:lnTo>
                  <a:pt x="27300" y="68083"/>
                </a:lnTo>
                <a:lnTo>
                  <a:pt x="22467" y="84917"/>
                </a:lnTo>
                <a:lnTo>
                  <a:pt x="28867" y="87833"/>
                </a:lnTo>
                <a:cubicBezTo>
                  <a:pt x="30222" y="88472"/>
                  <a:pt x="31167" y="89514"/>
                  <a:pt x="31700" y="90958"/>
                </a:cubicBezTo>
                <a:lnTo>
                  <a:pt x="31700" y="90958"/>
                </a:lnTo>
                <a:cubicBezTo>
                  <a:pt x="32322" y="92514"/>
                  <a:pt x="32367" y="94139"/>
                  <a:pt x="31833" y="95833"/>
                </a:cubicBezTo>
                <a:lnTo>
                  <a:pt x="31833" y="95833"/>
                </a:lnTo>
                <a:cubicBezTo>
                  <a:pt x="31322" y="97528"/>
                  <a:pt x="30489" y="98694"/>
                  <a:pt x="29333" y="99333"/>
                </a:cubicBezTo>
                <a:lnTo>
                  <a:pt x="29333" y="99333"/>
                </a:lnTo>
                <a:cubicBezTo>
                  <a:pt x="28089" y="100000"/>
                  <a:pt x="26789" y="100069"/>
                  <a:pt x="25433" y="99542"/>
                </a:cubicBezTo>
                <a:lnTo>
                  <a:pt x="25433" y="99542"/>
                </a:lnTo>
                <a:lnTo>
                  <a:pt x="14333" y="94458"/>
                </a:lnTo>
                <a:lnTo>
                  <a:pt x="3233" y="89375"/>
                </a:lnTo>
                <a:cubicBezTo>
                  <a:pt x="1878" y="88736"/>
                  <a:pt x="944" y="87694"/>
                  <a:pt x="433" y="86250"/>
                </a:cubicBezTo>
                <a:lnTo>
                  <a:pt x="433" y="86250"/>
                </a:lnTo>
                <a:cubicBezTo>
                  <a:pt x="-78" y="84694"/>
                  <a:pt x="-133" y="83069"/>
                  <a:pt x="267" y="81375"/>
                </a:cubicBezTo>
                <a:lnTo>
                  <a:pt x="267" y="81375"/>
                </a:lnTo>
                <a:cubicBezTo>
                  <a:pt x="800" y="79819"/>
                  <a:pt x="1689" y="78653"/>
                  <a:pt x="2933" y="77875"/>
                </a:cubicBezTo>
                <a:lnTo>
                  <a:pt x="2933" y="77875"/>
                </a:lnTo>
                <a:cubicBezTo>
                  <a:pt x="4089" y="77208"/>
                  <a:pt x="5344" y="77139"/>
                  <a:pt x="6700" y="77667"/>
                </a:cubicBezTo>
                <a:lnTo>
                  <a:pt x="6700" y="77667"/>
                </a:lnTo>
                <a:lnTo>
                  <a:pt x="13100" y="80583"/>
                </a:lnTo>
                <a:lnTo>
                  <a:pt x="17933" y="63792"/>
                </a:lnTo>
                <a:cubicBezTo>
                  <a:pt x="14089" y="60292"/>
                  <a:pt x="11589" y="55736"/>
                  <a:pt x="10433" y="50125"/>
                </a:cubicBezTo>
                <a:lnTo>
                  <a:pt x="10433" y="50125"/>
                </a:lnTo>
                <a:cubicBezTo>
                  <a:pt x="9278" y="44403"/>
                  <a:pt x="9800" y="38736"/>
                  <a:pt x="12000" y="33125"/>
                </a:cubicBezTo>
                <a:lnTo>
                  <a:pt x="12000" y="33125"/>
                </a:lnTo>
                <a:lnTo>
                  <a:pt x="24333" y="3250"/>
                </a:lnTo>
                <a:moveTo>
                  <a:pt x="31200" y="14000"/>
                </a:moveTo>
                <a:lnTo>
                  <a:pt x="31200" y="14000"/>
                </a:lnTo>
                <a:lnTo>
                  <a:pt x="26833" y="24333"/>
                </a:lnTo>
                <a:lnTo>
                  <a:pt x="40900" y="30583"/>
                </a:lnTo>
                <a:lnTo>
                  <a:pt x="42933" y="19292"/>
                </a:lnTo>
                <a:lnTo>
                  <a:pt x="31200" y="14000"/>
                </a:lnTo>
                <a:moveTo>
                  <a:pt x="68867" y="14000"/>
                </a:moveTo>
                <a:lnTo>
                  <a:pt x="68867" y="14000"/>
                </a:lnTo>
                <a:lnTo>
                  <a:pt x="57000" y="19292"/>
                </a:lnTo>
                <a:lnTo>
                  <a:pt x="59200" y="30583"/>
                </a:lnTo>
                <a:lnTo>
                  <a:pt x="73100" y="24333"/>
                </a:lnTo>
                <a:lnTo>
                  <a:pt x="68867" y="14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885695-10"/>
          <p:cNvSpPr/>
          <p:nvPr/>
        </p:nvSpPr>
        <p:spPr>
          <a:xfrm>
            <a:off x="3857625" y="2871006"/>
            <a:ext cx="1643063" cy="364331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1886198-87"/>
          <p:cNvSpPr/>
          <p:nvPr/>
        </p:nvSpPr>
        <p:spPr>
          <a:xfrm>
            <a:off x="6756202" y="2556681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7667" y="14333"/>
                </a:moveTo>
                <a:lnTo>
                  <a:pt x="97667" y="14333"/>
                </a:lnTo>
                <a:cubicBezTo>
                  <a:pt x="99222" y="12593"/>
                  <a:pt x="100000" y="10593"/>
                  <a:pt x="100000" y="8333"/>
                </a:cubicBezTo>
                <a:lnTo>
                  <a:pt x="100000" y="8333"/>
                </a:lnTo>
                <a:lnTo>
                  <a:pt x="100000" y="8333"/>
                </a:lnTo>
                <a:cubicBezTo>
                  <a:pt x="100000" y="6074"/>
                  <a:pt x="99222" y="4074"/>
                  <a:pt x="97667" y="2333"/>
                </a:cubicBezTo>
                <a:lnTo>
                  <a:pt x="97667" y="2333"/>
                </a:lnTo>
                <a:cubicBezTo>
                  <a:pt x="95926" y="778"/>
                  <a:pt x="93926" y="0"/>
                  <a:pt x="91667" y="0"/>
                </a:cubicBezTo>
                <a:lnTo>
                  <a:pt x="91667" y="0"/>
                </a:lnTo>
                <a:cubicBezTo>
                  <a:pt x="89407" y="0"/>
                  <a:pt x="87407" y="778"/>
                  <a:pt x="85667" y="2333"/>
                </a:cubicBezTo>
                <a:lnTo>
                  <a:pt x="85667" y="2333"/>
                </a:lnTo>
                <a:lnTo>
                  <a:pt x="2333" y="85667"/>
                </a:lnTo>
                <a:cubicBezTo>
                  <a:pt x="778" y="87407"/>
                  <a:pt x="0" y="89407"/>
                  <a:pt x="0" y="91667"/>
                </a:cubicBezTo>
                <a:lnTo>
                  <a:pt x="0" y="91667"/>
                </a:lnTo>
                <a:cubicBezTo>
                  <a:pt x="0" y="93926"/>
                  <a:pt x="778" y="95926"/>
                  <a:pt x="2333" y="97667"/>
                </a:cubicBezTo>
                <a:lnTo>
                  <a:pt x="2333" y="97667"/>
                </a:lnTo>
                <a:cubicBezTo>
                  <a:pt x="4074" y="99222"/>
                  <a:pt x="6074" y="100000"/>
                  <a:pt x="8333" y="100000"/>
                </a:cubicBezTo>
                <a:lnTo>
                  <a:pt x="8333" y="100000"/>
                </a:lnTo>
                <a:cubicBezTo>
                  <a:pt x="10593" y="100000"/>
                  <a:pt x="12593" y="99222"/>
                  <a:pt x="14333" y="97667"/>
                </a:cubicBezTo>
                <a:lnTo>
                  <a:pt x="14333" y="97667"/>
                </a:lnTo>
                <a:lnTo>
                  <a:pt x="97667" y="14333"/>
                </a:lnTo>
                <a:moveTo>
                  <a:pt x="33333" y="16667"/>
                </a:moveTo>
                <a:lnTo>
                  <a:pt x="33333" y="16667"/>
                </a:lnTo>
                <a:cubicBezTo>
                  <a:pt x="33148" y="10407"/>
                  <a:pt x="30370" y="5630"/>
                  <a:pt x="25000" y="2333"/>
                </a:cubicBezTo>
                <a:lnTo>
                  <a:pt x="25000" y="2333"/>
                </a:lnTo>
                <a:cubicBezTo>
                  <a:pt x="19444" y="-778"/>
                  <a:pt x="13889" y="-778"/>
                  <a:pt x="8333" y="2333"/>
                </a:cubicBezTo>
                <a:lnTo>
                  <a:pt x="8333" y="2333"/>
                </a:lnTo>
                <a:cubicBezTo>
                  <a:pt x="2963" y="5630"/>
                  <a:pt x="185" y="10407"/>
                  <a:pt x="0" y="16667"/>
                </a:cubicBezTo>
                <a:lnTo>
                  <a:pt x="0" y="16667"/>
                </a:lnTo>
                <a:cubicBezTo>
                  <a:pt x="185" y="22926"/>
                  <a:pt x="2963" y="27704"/>
                  <a:pt x="8333" y="31000"/>
                </a:cubicBezTo>
                <a:lnTo>
                  <a:pt x="8333" y="31000"/>
                </a:lnTo>
                <a:cubicBezTo>
                  <a:pt x="13889" y="34111"/>
                  <a:pt x="19444" y="34111"/>
                  <a:pt x="25000" y="31000"/>
                </a:cubicBezTo>
                <a:lnTo>
                  <a:pt x="25000" y="31000"/>
                </a:lnTo>
                <a:cubicBezTo>
                  <a:pt x="30370" y="27704"/>
                  <a:pt x="33148" y="22926"/>
                  <a:pt x="33333" y="16667"/>
                </a:cubicBezTo>
                <a:lnTo>
                  <a:pt x="33333" y="16667"/>
                </a:lnTo>
                <a:moveTo>
                  <a:pt x="100000" y="83333"/>
                </a:moveTo>
                <a:lnTo>
                  <a:pt x="100000" y="83333"/>
                </a:lnTo>
                <a:cubicBezTo>
                  <a:pt x="99815" y="77074"/>
                  <a:pt x="97037" y="72296"/>
                  <a:pt x="91667" y="69000"/>
                </a:cubicBezTo>
                <a:lnTo>
                  <a:pt x="91667" y="69000"/>
                </a:lnTo>
                <a:cubicBezTo>
                  <a:pt x="86111" y="65889"/>
                  <a:pt x="80556" y="65889"/>
                  <a:pt x="75000" y="69000"/>
                </a:cubicBezTo>
                <a:lnTo>
                  <a:pt x="75000" y="69000"/>
                </a:lnTo>
                <a:cubicBezTo>
                  <a:pt x="69630" y="72296"/>
                  <a:pt x="66852" y="77074"/>
                  <a:pt x="66667" y="83333"/>
                </a:cubicBezTo>
                <a:lnTo>
                  <a:pt x="66667" y="83333"/>
                </a:lnTo>
                <a:cubicBezTo>
                  <a:pt x="66852" y="89593"/>
                  <a:pt x="69630" y="94370"/>
                  <a:pt x="75000" y="97667"/>
                </a:cubicBezTo>
                <a:lnTo>
                  <a:pt x="75000" y="97667"/>
                </a:lnTo>
                <a:cubicBezTo>
                  <a:pt x="80556" y="100778"/>
                  <a:pt x="86111" y="100778"/>
                  <a:pt x="91667" y="97667"/>
                </a:cubicBezTo>
                <a:lnTo>
                  <a:pt x="91667" y="97667"/>
                </a:lnTo>
                <a:cubicBezTo>
                  <a:pt x="97037" y="94370"/>
                  <a:pt x="99815" y="89593"/>
                  <a:pt x="100000" y="83333"/>
                </a:cubicBezTo>
                <a:lnTo>
                  <a:pt x="100000" y="833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885696-12"/>
          <p:cNvSpPr/>
          <p:nvPr/>
        </p:nvSpPr>
        <p:spPr>
          <a:xfrm>
            <a:off x="6234708" y="2871006"/>
            <a:ext cx="1214438" cy="364331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841885683-3"/>
          <p:cNvSpPr txBox="1"/>
          <p:nvPr/>
        </p:nvSpPr>
        <p:spPr>
          <a:xfrm>
            <a:off x="1337310" y="1393825"/>
            <a:ext cx="6972300" cy="54864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、税前扣除高频调整项目</a:t>
            </a:r>
          </a:p>
        </p:txBody>
      </p:sp>
      <p:sp>
        <p:nvSpPr>
          <p:cNvPr id="15" name="el-1786841885693-7"/>
          <p:cNvSpPr txBox="1"/>
          <p:nvPr/>
        </p:nvSpPr>
        <p:spPr>
          <a:xfrm>
            <a:off x="1873448" y="2921012"/>
            <a:ext cx="1390174" cy="26431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工资福利费</a:t>
            </a:r>
          </a:p>
        </p:txBody>
      </p:sp>
      <p:sp>
        <p:nvSpPr>
          <p:cNvPr id="16" name="el-1786841885689-5"/>
          <p:cNvSpPr txBox="1"/>
          <p:nvPr/>
        </p:nvSpPr>
        <p:spPr>
          <a:xfrm>
            <a:off x="3466505" y="2728131"/>
            <a:ext cx="252246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>
                <a:solidFill>
                  <a:srgbClr val="FFFFFF">
                    <a:alpha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7" name="el-1786841885694-9"/>
          <p:cNvSpPr txBox="1"/>
          <p:nvPr/>
        </p:nvSpPr>
        <p:spPr>
          <a:xfrm>
            <a:off x="4036219" y="2921012"/>
            <a:ext cx="1604486" cy="26431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招待费广宣费</a:t>
            </a:r>
          </a:p>
        </p:txBody>
      </p:sp>
      <p:sp>
        <p:nvSpPr>
          <p:cNvPr id="18" name="el-1786841885689-6"/>
          <p:cNvSpPr txBox="1"/>
          <p:nvPr/>
        </p:nvSpPr>
        <p:spPr>
          <a:xfrm>
            <a:off x="5843588" y="2728131"/>
            <a:ext cx="252246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>
                <a:solidFill>
                  <a:srgbClr val="FFFFFF">
                    <a:alpha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9" name="el-1786841885695-11"/>
          <p:cNvSpPr txBox="1"/>
          <p:nvPr/>
        </p:nvSpPr>
        <p:spPr>
          <a:xfrm>
            <a:off x="6413302" y="2921012"/>
            <a:ext cx="1175861" cy="26431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利息支出</a:t>
            </a:r>
          </a:p>
        </p:txBody>
      </p:sp>
      <p:sp>
        <p:nvSpPr>
          <p:cNvPr id="20" name="el-1786841885683-2"/>
          <p:cNvSpPr txBox="1"/>
          <p:nvPr/>
        </p:nvSpPr>
        <p:spPr>
          <a:xfrm>
            <a:off x="3164458" y="3578237"/>
            <a:ext cx="302853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84150" algn="l">
              <a:lnSpc>
                <a:spcPct val="100000"/>
              </a:lnSpc>
            </a:pPr>
            <a:r>
              <a:rPr sz="1010" spc="113">
                <a:solidFill>
                  <a:srgbClr val="FFFFFF">
                    <a:alpha val="6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三大核心调整项目 · 精准判定与合规边界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886495-1"/>
          <p:cNvSpPr/>
          <p:nvPr/>
        </p:nvSpPr>
        <p:spPr>
          <a:xfrm>
            <a:off x="200025" y="200025"/>
            <a:ext cx="8743950" cy="4743450"/>
          </a:xfrm>
          <a:prstGeom prst="roundRect">
            <a:avLst>
              <a:gd name="adj" fmla="val 3213"/>
            </a:avLst>
          </a:prstGeom>
          <a:solidFill>
            <a:srgbClr val="000000">
              <a:alpha val="0"/>
            </a:srgbClr>
          </a:solidFill>
          <a:ln w="7144" algn="in">
            <a:solidFill>
              <a:srgbClr val="D4A017">
                <a:alpha val="18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el-1786841886778-6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4" name="el-1786841886783-67"/>
          <p:cNvSpPr/>
          <p:nvPr/>
        </p:nvSpPr>
        <p:spPr>
          <a:xfrm>
            <a:off x="5572125" y="-714375"/>
            <a:ext cx="3286125" cy="3286125"/>
          </a:xfrm>
          <a:prstGeom prst="ellipse">
            <a:avLst/>
          </a:prstGeom>
          <a:noFill/>
          <a:ln w="357188" algn="in">
            <a:solidFill>
              <a:srgbClr val="FFFFFF">
                <a:alpha val="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41886784-68"/>
          <p:cNvSpPr/>
          <p:nvPr/>
        </p:nvSpPr>
        <p:spPr>
          <a:xfrm>
            <a:off x="-571500" y="2643188"/>
            <a:ext cx="2857500" cy="2857500"/>
          </a:xfrm>
          <a:prstGeom prst="ellipse">
            <a:avLst/>
          </a:prstGeom>
          <a:noFill/>
          <a:ln w="250031" algn="in">
            <a:solidFill>
              <a:srgbClr val="FFFFFF">
                <a:alpha val="3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1886498-3"/>
          <p:cNvSpPr/>
          <p:nvPr/>
        </p:nvSpPr>
        <p:spPr>
          <a:xfrm>
            <a:off x="4071938" y="2378087"/>
            <a:ext cx="1000125" cy="28575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886504-7"/>
          <p:cNvSpPr/>
          <p:nvPr/>
        </p:nvSpPr>
        <p:spPr>
          <a:xfrm>
            <a:off x="1698092" y="2649550"/>
            <a:ext cx="1493044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el-1786841886780-64"/>
          <p:cNvSpPr/>
          <p:nvPr/>
        </p:nvSpPr>
        <p:spPr>
          <a:xfrm>
            <a:off x="1862398" y="2756622"/>
            <a:ext cx="128588" cy="1716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500" y="444"/>
                </a:moveTo>
                <a:lnTo>
                  <a:pt x="3500" y="444"/>
                </a:lnTo>
                <a:cubicBezTo>
                  <a:pt x="5833" y="-333"/>
                  <a:pt x="8024" y="-74"/>
                  <a:pt x="10071" y="1222"/>
                </a:cubicBezTo>
                <a:lnTo>
                  <a:pt x="10071" y="1222"/>
                </a:lnTo>
                <a:lnTo>
                  <a:pt x="20071" y="7889"/>
                </a:lnTo>
                <a:lnTo>
                  <a:pt x="30143" y="1222"/>
                </a:lnTo>
                <a:cubicBezTo>
                  <a:pt x="32810" y="-333"/>
                  <a:pt x="35476" y="-333"/>
                  <a:pt x="38143" y="1222"/>
                </a:cubicBezTo>
                <a:lnTo>
                  <a:pt x="38143" y="1222"/>
                </a:lnTo>
                <a:lnTo>
                  <a:pt x="48214" y="7889"/>
                </a:lnTo>
                <a:lnTo>
                  <a:pt x="58286" y="1222"/>
                </a:lnTo>
                <a:cubicBezTo>
                  <a:pt x="60952" y="-333"/>
                  <a:pt x="63619" y="-333"/>
                  <a:pt x="66286" y="1222"/>
                </a:cubicBezTo>
                <a:lnTo>
                  <a:pt x="66286" y="1222"/>
                </a:lnTo>
                <a:lnTo>
                  <a:pt x="76357" y="7889"/>
                </a:lnTo>
                <a:lnTo>
                  <a:pt x="86357" y="1222"/>
                </a:lnTo>
                <a:cubicBezTo>
                  <a:pt x="88405" y="37"/>
                  <a:pt x="90595" y="-222"/>
                  <a:pt x="92929" y="444"/>
                </a:cubicBezTo>
                <a:lnTo>
                  <a:pt x="92929" y="444"/>
                </a:lnTo>
                <a:cubicBezTo>
                  <a:pt x="95071" y="1370"/>
                  <a:pt x="96238" y="2796"/>
                  <a:pt x="96429" y="4722"/>
                </a:cubicBezTo>
                <a:lnTo>
                  <a:pt x="96429" y="4722"/>
                </a:lnTo>
                <a:lnTo>
                  <a:pt x="96429" y="95389"/>
                </a:lnTo>
                <a:cubicBezTo>
                  <a:pt x="96238" y="97315"/>
                  <a:pt x="95071" y="98741"/>
                  <a:pt x="92929" y="99667"/>
                </a:cubicBezTo>
                <a:lnTo>
                  <a:pt x="92929" y="99667"/>
                </a:lnTo>
                <a:cubicBezTo>
                  <a:pt x="90595" y="100444"/>
                  <a:pt x="88405" y="100185"/>
                  <a:pt x="86357" y="98889"/>
                </a:cubicBezTo>
                <a:lnTo>
                  <a:pt x="86357" y="98889"/>
                </a:lnTo>
                <a:lnTo>
                  <a:pt x="76357" y="92222"/>
                </a:lnTo>
                <a:lnTo>
                  <a:pt x="66286" y="98889"/>
                </a:lnTo>
                <a:cubicBezTo>
                  <a:pt x="63619" y="100444"/>
                  <a:pt x="60952" y="100444"/>
                  <a:pt x="58286" y="98889"/>
                </a:cubicBezTo>
                <a:lnTo>
                  <a:pt x="58286" y="98889"/>
                </a:lnTo>
                <a:lnTo>
                  <a:pt x="48214" y="92222"/>
                </a:lnTo>
                <a:lnTo>
                  <a:pt x="38143" y="98889"/>
                </a:lnTo>
                <a:cubicBezTo>
                  <a:pt x="35476" y="100444"/>
                  <a:pt x="32810" y="100444"/>
                  <a:pt x="30143" y="98889"/>
                </a:cubicBezTo>
                <a:lnTo>
                  <a:pt x="30143" y="98889"/>
                </a:lnTo>
                <a:lnTo>
                  <a:pt x="20071" y="92222"/>
                </a:lnTo>
                <a:lnTo>
                  <a:pt x="10071" y="98889"/>
                </a:lnTo>
                <a:cubicBezTo>
                  <a:pt x="8024" y="100185"/>
                  <a:pt x="5833" y="100444"/>
                  <a:pt x="3500" y="99667"/>
                </a:cubicBezTo>
                <a:lnTo>
                  <a:pt x="3500" y="99667"/>
                </a:lnTo>
                <a:cubicBezTo>
                  <a:pt x="1357" y="98741"/>
                  <a:pt x="190" y="97315"/>
                  <a:pt x="0" y="95389"/>
                </a:cubicBezTo>
                <a:lnTo>
                  <a:pt x="0" y="95389"/>
                </a:lnTo>
                <a:lnTo>
                  <a:pt x="0" y="4722"/>
                </a:lnTo>
                <a:cubicBezTo>
                  <a:pt x="190" y="2796"/>
                  <a:pt x="1357" y="1370"/>
                  <a:pt x="3500" y="444"/>
                </a:cubicBezTo>
                <a:lnTo>
                  <a:pt x="3500" y="444"/>
                </a:lnTo>
                <a:moveTo>
                  <a:pt x="24143" y="28167"/>
                </a:moveTo>
                <a:lnTo>
                  <a:pt x="24143" y="28167"/>
                </a:lnTo>
                <a:cubicBezTo>
                  <a:pt x="21619" y="28315"/>
                  <a:pt x="20262" y="29352"/>
                  <a:pt x="20071" y="31278"/>
                </a:cubicBezTo>
                <a:lnTo>
                  <a:pt x="20071" y="31278"/>
                </a:lnTo>
                <a:cubicBezTo>
                  <a:pt x="20262" y="33241"/>
                  <a:pt x="21619" y="34296"/>
                  <a:pt x="24143" y="34444"/>
                </a:cubicBezTo>
                <a:lnTo>
                  <a:pt x="24143" y="34444"/>
                </a:lnTo>
                <a:lnTo>
                  <a:pt x="72357" y="34444"/>
                </a:lnTo>
                <a:cubicBezTo>
                  <a:pt x="74833" y="34296"/>
                  <a:pt x="76167" y="33241"/>
                  <a:pt x="76357" y="31278"/>
                </a:cubicBezTo>
                <a:lnTo>
                  <a:pt x="76357" y="31278"/>
                </a:lnTo>
                <a:cubicBezTo>
                  <a:pt x="76167" y="29352"/>
                  <a:pt x="74833" y="28315"/>
                  <a:pt x="72357" y="28167"/>
                </a:cubicBezTo>
                <a:lnTo>
                  <a:pt x="72357" y="28167"/>
                </a:lnTo>
                <a:lnTo>
                  <a:pt x="24143" y="28167"/>
                </a:lnTo>
                <a:moveTo>
                  <a:pt x="20071" y="68778"/>
                </a:moveTo>
                <a:lnTo>
                  <a:pt x="20071" y="68778"/>
                </a:lnTo>
                <a:cubicBezTo>
                  <a:pt x="20262" y="70741"/>
                  <a:pt x="21619" y="71796"/>
                  <a:pt x="24143" y="71944"/>
                </a:cubicBezTo>
                <a:lnTo>
                  <a:pt x="24143" y="71944"/>
                </a:lnTo>
                <a:lnTo>
                  <a:pt x="72357" y="71944"/>
                </a:lnTo>
                <a:cubicBezTo>
                  <a:pt x="74833" y="71796"/>
                  <a:pt x="76167" y="70741"/>
                  <a:pt x="76357" y="68778"/>
                </a:cubicBezTo>
                <a:lnTo>
                  <a:pt x="76357" y="68778"/>
                </a:lnTo>
                <a:cubicBezTo>
                  <a:pt x="76167" y="66852"/>
                  <a:pt x="74833" y="65815"/>
                  <a:pt x="72357" y="65667"/>
                </a:cubicBezTo>
                <a:lnTo>
                  <a:pt x="72357" y="65667"/>
                </a:lnTo>
                <a:lnTo>
                  <a:pt x="24143" y="65667"/>
                </a:lnTo>
                <a:cubicBezTo>
                  <a:pt x="21619" y="65815"/>
                  <a:pt x="20262" y="66852"/>
                  <a:pt x="20071" y="68778"/>
                </a:cubicBezTo>
                <a:lnTo>
                  <a:pt x="20071" y="68778"/>
                </a:lnTo>
                <a:moveTo>
                  <a:pt x="24143" y="46944"/>
                </a:moveTo>
                <a:lnTo>
                  <a:pt x="24143" y="46944"/>
                </a:lnTo>
                <a:cubicBezTo>
                  <a:pt x="21619" y="47056"/>
                  <a:pt x="20262" y="48093"/>
                  <a:pt x="20071" y="50056"/>
                </a:cubicBezTo>
                <a:lnTo>
                  <a:pt x="20071" y="50056"/>
                </a:lnTo>
                <a:cubicBezTo>
                  <a:pt x="20262" y="52019"/>
                  <a:pt x="21619" y="53056"/>
                  <a:pt x="24143" y="53167"/>
                </a:cubicBezTo>
                <a:lnTo>
                  <a:pt x="24143" y="53167"/>
                </a:lnTo>
                <a:lnTo>
                  <a:pt x="72357" y="53167"/>
                </a:lnTo>
                <a:cubicBezTo>
                  <a:pt x="74833" y="53056"/>
                  <a:pt x="76167" y="52019"/>
                  <a:pt x="76357" y="50056"/>
                </a:cubicBezTo>
                <a:lnTo>
                  <a:pt x="76357" y="50056"/>
                </a:lnTo>
                <a:cubicBezTo>
                  <a:pt x="76167" y="48093"/>
                  <a:pt x="74833" y="47056"/>
                  <a:pt x="72357" y="46944"/>
                </a:cubicBezTo>
                <a:lnTo>
                  <a:pt x="72357" y="46944"/>
                </a:lnTo>
                <a:lnTo>
                  <a:pt x="24143" y="46944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1886505-8"/>
          <p:cNvSpPr/>
          <p:nvPr/>
        </p:nvSpPr>
        <p:spPr>
          <a:xfrm>
            <a:off x="3686175" y="2649550"/>
            <a:ext cx="1728788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1886781-65"/>
          <p:cNvSpPr/>
          <p:nvPr/>
        </p:nvSpPr>
        <p:spPr>
          <a:xfrm>
            <a:off x="3850481" y="2767422"/>
            <a:ext cx="171450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3000" y="167"/>
                  <a:pt x="55278" y="1625"/>
                  <a:pt x="56833" y="4375"/>
                </a:cubicBezTo>
                <a:lnTo>
                  <a:pt x="56833" y="4375"/>
                </a:lnTo>
                <a:lnTo>
                  <a:pt x="99000" y="85250"/>
                </a:lnTo>
                <a:cubicBezTo>
                  <a:pt x="100333" y="88167"/>
                  <a:pt x="100333" y="91104"/>
                  <a:pt x="99000" y="94063"/>
                </a:cubicBezTo>
                <a:lnTo>
                  <a:pt x="99000" y="94063"/>
                </a:lnTo>
                <a:cubicBezTo>
                  <a:pt x="97444" y="96813"/>
                  <a:pt x="95167" y="98271"/>
                  <a:pt x="92167" y="98438"/>
                </a:cubicBezTo>
                <a:lnTo>
                  <a:pt x="92167" y="98438"/>
                </a:lnTo>
                <a:lnTo>
                  <a:pt x="7833" y="98438"/>
                </a:lnTo>
                <a:cubicBezTo>
                  <a:pt x="4833" y="98271"/>
                  <a:pt x="2556" y="96813"/>
                  <a:pt x="1000" y="94063"/>
                </a:cubicBezTo>
                <a:lnTo>
                  <a:pt x="1000" y="94063"/>
                </a:lnTo>
                <a:cubicBezTo>
                  <a:pt x="-333" y="91104"/>
                  <a:pt x="-333" y="88167"/>
                  <a:pt x="1000" y="85250"/>
                </a:cubicBezTo>
                <a:lnTo>
                  <a:pt x="1000" y="85250"/>
                </a:lnTo>
                <a:lnTo>
                  <a:pt x="43333" y="4375"/>
                </a:lnTo>
                <a:cubicBezTo>
                  <a:pt x="44926" y="1625"/>
                  <a:pt x="47148" y="167"/>
                  <a:pt x="50000" y="0"/>
                </a:cubicBezTo>
                <a:lnTo>
                  <a:pt x="50000" y="0"/>
                </a:lnTo>
                <a:moveTo>
                  <a:pt x="50000" y="28125"/>
                </a:moveTo>
                <a:lnTo>
                  <a:pt x="50000" y="28125"/>
                </a:lnTo>
                <a:cubicBezTo>
                  <a:pt x="47148" y="28417"/>
                  <a:pt x="45593" y="30167"/>
                  <a:pt x="45333" y="33375"/>
                </a:cubicBezTo>
                <a:lnTo>
                  <a:pt x="45333" y="33375"/>
                </a:lnTo>
                <a:lnTo>
                  <a:pt x="45333" y="58000"/>
                </a:lnTo>
                <a:cubicBezTo>
                  <a:pt x="45593" y="61208"/>
                  <a:pt x="47148" y="62979"/>
                  <a:pt x="50000" y="63313"/>
                </a:cubicBezTo>
                <a:lnTo>
                  <a:pt x="50000" y="63313"/>
                </a:lnTo>
                <a:cubicBezTo>
                  <a:pt x="52852" y="62979"/>
                  <a:pt x="54407" y="61208"/>
                  <a:pt x="54667" y="58000"/>
                </a:cubicBezTo>
                <a:lnTo>
                  <a:pt x="54667" y="58000"/>
                </a:lnTo>
                <a:lnTo>
                  <a:pt x="54667" y="33375"/>
                </a:lnTo>
                <a:cubicBezTo>
                  <a:pt x="54407" y="30167"/>
                  <a:pt x="52852" y="28417"/>
                  <a:pt x="50000" y="28125"/>
                </a:cubicBezTo>
                <a:lnTo>
                  <a:pt x="50000" y="28125"/>
                </a:lnTo>
                <a:moveTo>
                  <a:pt x="56278" y="77375"/>
                </a:moveTo>
                <a:lnTo>
                  <a:pt x="56278" y="77375"/>
                </a:lnTo>
                <a:cubicBezTo>
                  <a:pt x="56278" y="75292"/>
                  <a:pt x="55685" y="73604"/>
                  <a:pt x="54500" y="72313"/>
                </a:cubicBezTo>
                <a:lnTo>
                  <a:pt x="54500" y="72313"/>
                </a:lnTo>
                <a:lnTo>
                  <a:pt x="54500" y="72313"/>
                </a:lnTo>
                <a:cubicBezTo>
                  <a:pt x="53315" y="70979"/>
                  <a:pt x="51815" y="70313"/>
                  <a:pt x="50000" y="70313"/>
                </a:cubicBezTo>
                <a:lnTo>
                  <a:pt x="50000" y="70313"/>
                </a:lnTo>
                <a:cubicBezTo>
                  <a:pt x="48185" y="70313"/>
                  <a:pt x="46685" y="70979"/>
                  <a:pt x="45500" y="72313"/>
                </a:cubicBezTo>
                <a:lnTo>
                  <a:pt x="45500" y="72313"/>
                </a:lnTo>
                <a:cubicBezTo>
                  <a:pt x="44352" y="73604"/>
                  <a:pt x="43778" y="75292"/>
                  <a:pt x="43778" y="77375"/>
                </a:cubicBezTo>
                <a:lnTo>
                  <a:pt x="43778" y="77375"/>
                </a:lnTo>
                <a:cubicBezTo>
                  <a:pt x="43778" y="79417"/>
                  <a:pt x="44352" y="81083"/>
                  <a:pt x="45500" y="82375"/>
                </a:cubicBezTo>
                <a:lnTo>
                  <a:pt x="45500" y="82375"/>
                </a:lnTo>
                <a:cubicBezTo>
                  <a:pt x="46685" y="83708"/>
                  <a:pt x="48185" y="84375"/>
                  <a:pt x="50000" y="84375"/>
                </a:cubicBezTo>
                <a:lnTo>
                  <a:pt x="50000" y="84375"/>
                </a:lnTo>
                <a:cubicBezTo>
                  <a:pt x="51815" y="84375"/>
                  <a:pt x="53315" y="83708"/>
                  <a:pt x="54500" y="82375"/>
                </a:cubicBezTo>
                <a:lnTo>
                  <a:pt x="54500" y="82375"/>
                </a:lnTo>
                <a:cubicBezTo>
                  <a:pt x="55685" y="81083"/>
                  <a:pt x="56278" y="79417"/>
                  <a:pt x="56278" y="77375"/>
                </a:cubicBezTo>
                <a:lnTo>
                  <a:pt x="56278" y="7737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886506-9"/>
          <p:cNvSpPr/>
          <p:nvPr/>
        </p:nvSpPr>
        <p:spPr>
          <a:xfrm>
            <a:off x="5910002" y="2649550"/>
            <a:ext cx="1535906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1886782-66"/>
          <p:cNvSpPr/>
          <p:nvPr/>
        </p:nvSpPr>
        <p:spPr>
          <a:xfrm>
            <a:off x="6074308" y="2756706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9111" y="148"/>
                  <a:pt x="67444" y="2370"/>
                  <a:pt x="75000" y="6667"/>
                </a:cubicBezTo>
                <a:lnTo>
                  <a:pt x="75000" y="6667"/>
                </a:lnTo>
                <a:lnTo>
                  <a:pt x="75000" y="6667"/>
                </a:lnTo>
                <a:cubicBezTo>
                  <a:pt x="82556" y="11074"/>
                  <a:pt x="88667" y="17185"/>
                  <a:pt x="93333" y="25000"/>
                </a:cubicBezTo>
                <a:lnTo>
                  <a:pt x="93333" y="25000"/>
                </a:lnTo>
                <a:cubicBezTo>
                  <a:pt x="97778" y="32926"/>
                  <a:pt x="100000" y="41259"/>
                  <a:pt x="100000" y="50000"/>
                </a:cubicBezTo>
                <a:lnTo>
                  <a:pt x="100000" y="50000"/>
                </a:lnTo>
                <a:cubicBezTo>
                  <a:pt x="100000" y="58741"/>
                  <a:pt x="97778" y="67074"/>
                  <a:pt x="93333" y="75000"/>
                </a:cubicBezTo>
                <a:lnTo>
                  <a:pt x="93333" y="75000"/>
                </a:lnTo>
                <a:cubicBezTo>
                  <a:pt x="88667" y="82815"/>
                  <a:pt x="82556" y="88926"/>
                  <a:pt x="75000" y="93333"/>
                </a:cubicBezTo>
                <a:lnTo>
                  <a:pt x="75000" y="93333"/>
                </a:lnTo>
                <a:cubicBezTo>
                  <a:pt x="67444" y="97630"/>
                  <a:pt x="59111" y="99852"/>
                  <a:pt x="50000" y="100000"/>
                </a:cubicBezTo>
                <a:lnTo>
                  <a:pt x="50000" y="100000"/>
                </a:lnTo>
                <a:cubicBezTo>
                  <a:pt x="40889" y="99852"/>
                  <a:pt x="32556" y="97630"/>
                  <a:pt x="25000" y="93333"/>
                </a:cubicBezTo>
                <a:lnTo>
                  <a:pt x="25000" y="93333"/>
                </a:lnTo>
                <a:cubicBezTo>
                  <a:pt x="17444" y="88926"/>
                  <a:pt x="11333" y="82815"/>
                  <a:pt x="6667" y="75000"/>
                </a:cubicBezTo>
                <a:lnTo>
                  <a:pt x="6667" y="75000"/>
                </a:lnTo>
                <a:cubicBezTo>
                  <a:pt x="2222" y="67074"/>
                  <a:pt x="0" y="58741"/>
                  <a:pt x="0" y="50000"/>
                </a:cubicBezTo>
                <a:lnTo>
                  <a:pt x="0" y="50000"/>
                </a:lnTo>
                <a:cubicBezTo>
                  <a:pt x="0" y="41259"/>
                  <a:pt x="2222" y="32926"/>
                  <a:pt x="6667" y="25000"/>
                </a:cubicBezTo>
                <a:lnTo>
                  <a:pt x="6667" y="25000"/>
                </a:lnTo>
                <a:cubicBezTo>
                  <a:pt x="11333" y="17185"/>
                  <a:pt x="17444" y="11074"/>
                  <a:pt x="25000" y="6667"/>
                </a:cubicBezTo>
                <a:lnTo>
                  <a:pt x="25000" y="6667"/>
                </a:lnTo>
                <a:cubicBezTo>
                  <a:pt x="32556" y="2370"/>
                  <a:pt x="40889" y="148"/>
                  <a:pt x="50000" y="0"/>
                </a:cubicBezTo>
                <a:lnTo>
                  <a:pt x="50000" y="0"/>
                </a:lnTo>
                <a:moveTo>
                  <a:pt x="45333" y="23444"/>
                </a:moveTo>
                <a:lnTo>
                  <a:pt x="45333" y="23444"/>
                </a:lnTo>
                <a:lnTo>
                  <a:pt x="45333" y="50000"/>
                </a:lnTo>
                <a:cubicBezTo>
                  <a:pt x="45333" y="51704"/>
                  <a:pt x="46037" y="53000"/>
                  <a:pt x="47444" y="53889"/>
                </a:cubicBezTo>
                <a:lnTo>
                  <a:pt x="47444" y="53889"/>
                </a:lnTo>
                <a:lnTo>
                  <a:pt x="66222" y="66389"/>
                </a:lnTo>
                <a:cubicBezTo>
                  <a:pt x="68704" y="67833"/>
                  <a:pt x="70852" y="67389"/>
                  <a:pt x="72667" y="65056"/>
                </a:cubicBezTo>
                <a:lnTo>
                  <a:pt x="72667" y="65056"/>
                </a:lnTo>
                <a:cubicBezTo>
                  <a:pt x="74074" y="62574"/>
                  <a:pt x="73611" y="60426"/>
                  <a:pt x="71278" y="58611"/>
                </a:cubicBezTo>
                <a:lnTo>
                  <a:pt x="71278" y="58611"/>
                </a:lnTo>
                <a:lnTo>
                  <a:pt x="54667" y="47444"/>
                </a:lnTo>
                <a:lnTo>
                  <a:pt x="54667" y="23444"/>
                </a:lnTo>
                <a:cubicBezTo>
                  <a:pt x="54407" y="20593"/>
                  <a:pt x="52852" y="19037"/>
                  <a:pt x="50000" y="18778"/>
                </a:cubicBezTo>
                <a:lnTo>
                  <a:pt x="50000" y="18778"/>
                </a:lnTo>
                <a:cubicBezTo>
                  <a:pt x="47148" y="19037"/>
                  <a:pt x="45593" y="20593"/>
                  <a:pt x="45333" y="23444"/>
                </a:cubicBezTo>
                <a:lnTo>
                  <a:pt x="45333" y="23444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886779-63"/>
          <p:cNvSpPr/>
          <p:nvPr/>
        </p:nvSpPr>
        <p:spPr>
          <a:xfrm>
            <a:off x="3102173" y="3331778"/>
            <a:ext cx="125016" cy="1071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8923" y="57273"/>
                </a:moveTo>
                <a:lnTo>
                  <a:pt x="98923" y="57273"/>
                </a:lnTo>
                <a:cubicBezTo>
                  <a:pt x="100308" y="55515"/>
                  <a:pt x="101000" y="53485"/>
                  <a:pt x="101000" y="51182"/>
                </a:cubicBezTo>
                <a:lnTo>
                  <a:pt x="101000" y="51182"/>
                </a:lnTo>
                <a:lnTo>
                  <a:pt x="101000" y="51182"/>
                </a:lnTo>
                <a:cubicBezTo>
                  <a:pt x="101000" y="48818"/>
                  <a:pt x="100308" y="46758"/>
                  <a:pt x="98923" y="45000"/>
                </a:cubicBezTo>
                <a:lnTo>
                  <a:pt x="98923" y="45000"/>
                </a:lnTo>
                <a:lnTo>
                  <a:pt x="62846" y="2364"/>
                </a:lnTo>
                <a:cubicBezTo>
                  <a:pt x="61359" y="788"/>
                  <a:pt x="59641" y="0"/>
                  <a:pt x="57692" y="0"/>
                </a:cubicBezTo>
                <a:lnTo>
                  <a:pt x="57692" y="0"/>
                </a:lnTo>
                <a:cubicBezTo>
                  <a:pt x="55744" y="0"/>
                  <a:pt x="54026" y="788"/>
                  <a:pt x="52538" y="2364"/>
                </a:cubicBezTo>
                <a:lnTo>
                  <a:pt x="52538" y="2364"/>
                </a:lnTo>
                <a:cubicBezTo>
                  <a:pt x="51154" y="4182"/>
                  <a:pt x="50462" y="6242"/>
                  <a:pt x="50462" y="8545"/>
                </a:cubicBezTo>
                <a:lnTo>
                  <a:pt x="50462" y="8545"/>
                </a:lnTo>
                <a:cubicBezTo>
                  <a:pt x="50462" y="10848"/>
                  <a:pt x="51154" y="12879"/>
                  <a:pt x="52538" y="14636"/>
                </a:cubicBezTo>
                <a:lnTo>
                  <a:pt x="52538" y="14636"/>
                </a:lnTo>
                <a:lnTo>
                  <a:pt x="76385" y="42636"/>
                </a:lnTo>
                <a:lnTo>
                  <a:pt x="7231" y="42636"/>
                </a:lnTo>
                <a:cubicBezTo>
                  <a:pt x="5128" y="42636"/>
                  <a:pt x="3385" y="43424"/>
                  <a:pt x="2000" y="45000"/>
                </a:cubicBezTo>
                <a:lnTo>
                  <a:pt x="2000" y="45000"/>
                </a:lnTo>
                <a:cubicBezTo>
                  <a:pt x="667" y="46576"/>
                  <a:pt x="0" y="48636"/>
                  <a:pt x="0" y="51182"/>
                </a:cubicBezTo>
                <a:lnTo>
                  <a:pt x="0" y="51182"/>
                </a:lnTo>
                <a:cubicBezTo>
                  <a:pt x="0" y="53667"/>
                  <a:pt x="667" y="55697"/>
                  <a:pt x="2000" y="57273"/>
                </a:cubicBezTo>
                <a:lnTo>
                  <a:pt x="2000" y="57273"/>
                </a:lnTo>
                <a:cubicBezTo>
                  <a:pt x="3385" y="58848"/>
                  <a:pt x="5128" y="59636"/>
                  <a:pt x="7231" y="59636"/>
                </a:cubicBezTo>
                <a:lnTo>
                  <a:pt x="7231" y="59636"/>
                </a:lnTo>
                <a:lnTo>
                  <a:pt x="76385" y="59636"/>
                </a:lnTo>
                <a:lnTo>
                  <a:pt x="52538" y="87636"/>
                </a:lnTo>
                <a:cubicBezTo>
                  <a:pt x="51154" y="89394"/>
                  <a:pt x="50462" y="91424"/>
                  <a:pt x="50462" y="93727"/>
                </a:cubicBezTo>
                <a:lnTo>
                  <a:pt x="50462" y="93727"/>
                </a:lnTo>
                <a:cubicBezTo>
                  <a:pt x="50462" y="96030"/>
                  <a:pt x="51154" y="98091"/>
                  <a:pt x="52538" y="99909"/>
                </a:cubicBezTo>
                <a:lnTo>
                  <a:pt x="52538" y="99909"/>
                </a:lnTo>
                <a:cubicBezTo>
                  <a:pt x="54026" y="101485"/>
                  <a:pt x="55744" y="102273"/>
                  <a:pt x="57692" y="102273"/>
                </a:cubicBezTo>
                <a:lnTo>
                  <a:pt x="57692" y="102273"/>
                </a:lnTo>
                <a:cubicBezTo>
                  <a:pt x="59641" y="102273"/>
                  <a:pt x="61359" y="101485"/>
                  <a:pt x="62846" y="99909"/>
                </a:cubicBezTo>
                <a:lnTo>
                  <a:pt x="62846" y="99909"/>
                </a:lnTo>
                <a:lnTo>
                  <a:pt x="98923" y="5727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1886496-2"/>
          <p:cNvSpPr txBox="1"/>
          <p:nvPr/>
        </p:nvSpPr>
        <p:spPr>
          <a:xfrm>
            <a:off x="801814" y="1672307"/>
            <a:ext cx="7540371" cy="548618"/>
          </a:xfrm>
          <a:prstGeom prst="rect">
            <a:avLst/>
          </a:prstGeom>
          <a:noFill/>
          <a:ln>
            <a:noFill/>
          </a:ln>
          <a:effectLst>
            <a:outerShdw blurRad="100013" dist="28575" dir="5400000" algn="ctr">
              <a:srgbClr val="000000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、“无票支出”与异常凭证</a:t>
            </a:r>
          </a:p>
        </p:txBody>
      </p:sp>
      <p:sp>
        <p:nvSpPr>
          <p:cNvPr id="15" name="el-1786841886509-10"/>
          <p:cNvSpPr txBox="1"/>
          <p:nvPr/>
        </p:nvSpPr>
        <p:spPr>
          <a:xfrm>
            <a:off x="2062423" y="2713844"/>
            <a:ext cx="109442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替代证明链</a:t>
            </a:r>
          </a:p>
        </p:txBody>
      </p:sp>
      <p:sp>
        <p:nvSpPr>
          <p:cNvPr id="16" name="el-1786841886501-5"/>
          <p:cNvSpPr txBox="1"/>
          <p:nvPr/>
        </p:nvSpPr>
        <p:spPr>
          <a:xfrm>
            <a:off x="3419735" y="2735275"/>
            <a:ext cx="198145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>
                <a:solidFill>
                  <a:srgbClr val="FFFFFF">
                    <a:alpha val="2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7" name="el-1786841886509-11"/>
          <p:cNvSpPr txBox="1"/>
          <p:nvPr/>
        </p:nvSpPr>
        <p:spPr>
          <a:xfrm>
            <a:off x="4093369" y="2713844"/>
            <a:ext cx="1287304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异常凭证自救</a:t>
            </a:r>
          </a:p>
        </p:txBody>
      </p:sp>
      <p:sp>
        <p:nvSpPr>
          <p:cNvPr id="18" name="el-1786841886502-6"/>
          <p:cNvSpPr txBox="1"/>
          <p:nvPr/>
        </p:nvSpPr>
        <p:spPr>
          <a:xfrm>
            <a:off x="5643563" y="2735275"/>
            <a:ext cx="198145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>
                <a:solidFill>
                  <a:srgbClr val="FFFFFF">
                    <a:alpha val="2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9" name="el-1786841886509-12"/>
          <p:cNvSpPr txBox="1"/>
          <p:nvPr/>
        </p:nvSpPr>
        <p:spPr>
          <a:xfrm>
            <a:off x="6317196" y="2713844"/>
            <a:ext cx="1094423" cy="25003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跨年度补救</a:t>
            </a:r>
          </a:p>
        </p:txBody>
      </p:sp>
      <p:sp>
        <p:nvSpPr>
          <p:cNvPr id="20" name="el-1786841886499-4"/>
          <p:cNvSpPr txBox="1"/>
          <p:nvPr/>
        </p:nvSpPr>
        <p:spPr>
          <a:xfrm>
            <a:off x="3312914" y="3299631"/>
            <a:ext cx="3065700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spc="113">
                <a:solidFill>
                  <a:schemeClr val="tx1">
                    <a:alpha val="5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合规路径设计 · 证据链构建 · 争取抵扣实战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887124-1"/>
          <p:cNvSpPr/>
          <p:nvPr/>
        </p:nvSpPr>
        <p:spPr>
          <a:xfrm>
            <a:off x="200025" y="200025"/>
            <a:ext cx="8743950" cy="4743450"/>
          </a:xfrm>
          <a:prstGeom prst="roundRect">
            <a:avLst>
              <a:gd name="adj" fmla="val 3213"/>
            </a:avLst>
          </a:prstGeom>
          <a:solidFill>
            <a:srgbClr val="000000">
              <a:alpha val="0"/>
            </a:srgbClr>
          </a:solidFill>
          <a:ln w="7144" algn="in">
            <a:solidFill>
              <a:srgbClr val="D4A017">
                <a:alpha val="18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el-1786841887336-2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4" name="el-1786841887354-47"/>
          <p:cNvSpPr/>
          <p:nvPr/>
        </p:nvSpPr>
        <p:spPr>
          <a:xfrm>
            <a:off x="5500688" y="-785812"/>
            <a:ext cx="3429000" cy="3429000"/>
          </a:xfrm>
          <a:prstGeom prst="ellipse">
            <a:avLst/>
          </a:prstGeom>
          <a:noFill/>
          <a:ln w="357188" algn="in">
            <a:solidFill>
              <a:srgbClr val="FFFFFF">
                <a:alpha val="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41887354-48"/>
          <p:cNvSpPr/>
          <p:nvPr/>
        </p:nvSpPr>
        <p:spPr>
          <a:xfrm>
            <a:off x="-642937" y="2528888"/>
            <a:ext cx="3000375" cy="3000375"/>
          </a:xfrm>
          <a:prstGeom prst="ellipse">
            <a:avLst/>
          </a:prstGeom>
          <a:noFill/>
          <a:ln w="271463" algn="in">
            <a:solidFill>
              <a:srgbClr val="FFFFFF">
                <a:alpha val="3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1887129-3"/>
          <p:cNvSpPr/>
          <p:nvPr/>
        </p:nvSpPr>
        <p:spPr>
          <a:xfrm>
            <a:off x="4000500" y="2117341"/>
            <a:ext cx="1143000" cy="28575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887131-4"/>
          <p:cNvSpPr/>
          <p:nvPr/>
        </p:nvSpPr>
        <p:spPr>
          <a:xfrm>
            <a:off x="2528888" y="2388803"/>
            <a:ext cx="4086225" cy="450056"/>
          </a:xfrm>
          <a:prstGeom prst="roundRect">
            <a:avLst>
              <a:gd name="adj" fmla="val 50000"/>
            </a:avLst>
          </a:prstGeom>
          <a:solidFill>
            <a:srgbClr val="D4A017">
              <a:alpha val="18000"/>
            </a:srgbClr>
          </a:solidFill>
          <a:ln w="7144" algn="in">
            <a:solidFill>
              <a:srgbClr val="D4A017">
                <a:alpha val="4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el-1786841887353-46"/>
          <p:cNvSpPr/>
          <p:nvPr/>
        </p:nvSpPr>
        <p:spPr>
          <a:xfrm>
            <a:off x="2793206" y="2499531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1"/>
                  <a:pt x="67444" y="97653"/>
                  <a:pt x="75000" y="93375"/>
                </a:cubicBezTo>
                <a:lnTo>
                  <a:pt x="75000" y="93375"/>
                </a:lnTo>
                <a:lnTo>
                  <a:pt x="75000" y="93375"/>
                </a:lnTo>
                <a:cubicBezTo>
                  <a:pt x="82556" y="88931"/>
                  <a:pt x="88681" y="82806"/>
                  <a:pt x="93375" y="75000"/>
                </a:cubicBezTo>
                <a:lnTo>
                  <a:pt x="93375" y="75000"/>
                </a:lnTo>
                <a:cubicBezTo>
                  <a:pt x="97792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92" y="32944"/>
                  <a:pt x="93375" y="25000"/>
                </a:cubicBezTo>
                <a:lnTo>
                  <a:pt x="93375" y="25000"/>
                </a:lnTo>
                <a:cubicBezTo>
                  <a:pt x="88681" y="17194"/>
                  <a:pt x="82556" y="11069"/>
                  <a:pt x="75000" y="6625"/>
                </a:cubicBezTo>
                <a:lnTo>
                  <a:pt x="75000" y="6625"/>
                </a:lnTo>
                <a:cubicBezTo>
                  <a:pt x="67444" y="2347"/>
                  <a:pt x="59111" y="139"/>
                  <a:pt x="50000" y="0"/>
                </a:cubicBezTo>
                <a:lnTo>
                  <a:pt x="50000" y="0"/>
                </a:lnTo>
                <a:cubicBezTo>
                  <a:pt x="40889" y="139"/>
                  <a:pt x="32556" y="2347"/>
                  <a:pt x="25000" y="6625"/>
                </a:cubicBezTo>
                <a:lnTo>
                  <a:pt x="25000" y="6625"/>
                </a:lnTo>
                <a:cubicBezTo>
                  <a:pt x="17444" y="11069"/>
                  <a:pt x="11319" y="17194"/>
                  <a:pt x="6625" y="25000"/>
                </a:cubicBezTo>
                <a:lnTo>
                  <a:pt x="6625" y="25000"/>
                </a:lnTo>
                <a:cubicBezTo>
                  <a:pt x="2208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08" y="67056"/>
                  <a:pt x="6625" y="75000"/>
                </a:cubicBezTo>
                <a:lnTo>
                  <a:pt x="6625" y="75000"/>
                </a:lnTo>
                <a:cubicBezTo>
                  <a:pt x="11319" y="82806"/>
                  <a:pt x="17444" y="88931"/>
                  <a:pt x="25000" y="93375"/>
                </a:cubicBezTo>
                <a:lnTo>
                  <a:pt x="25000" y="93375"/>
                </a:lnTo>
                <a:cubicBezTo>
                  <a:pt x="32556" y="97653"/>
                  <a:pt x="40889" y="99861"/>
                  <a:pt x="50000" y="100000"/>
                </a:cubicBezTo>
                <a:lnTo>
                  <a:pt x="50000" y="100000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2861" y="25250"/>
                  <a:pt x="54431" y="26819"/>
                  <a:pt x="54708" y="29708"/>
                </a:cubicBezTo>
                <a:lnTo>
                  <a:pt x="54708" y="29708"/>
                </a:lnTo>
                <a:lnTo>
                  <a:pt x="54708" y="51583"/>
                </a:lnTo>
                <a:cubicBezTo>
                  <a:pt x="54431" y="54444"/>
                  <a:pt x="52861" y="56000"/>
                  <a:pt x="50000" y="56250"/>
                </a:cubicBezTo>
                <a:lnTo>
                  <a:pt x="50000" y="56250"/>
                </a:lnTo>
                <a:cubicBezTo>
                  <a:pt x="47139" y="56000"/>
                  <a:pt x="45583" y="54444"/>
                  <a:pt x="45333" y="51583"/>
                </a:cubicBezTo>
                <a:lnTo>
                  <a:pt x="45333" y="51583"/>
                </a:lnTo>
                <a:lnTo>
                  <a:pt x="45333" y="29708"/>
                </a:lnTo>
                <a:cubicBezTo>
                  <a:pt x="45583" y="26819"/>
                  <a:pt x="47139" y="25250"/>
                  <a:pt x="50000" y="25000"/>
                </a:cubicBezTo>
                <a:lnTo>
                  <a:pt x="50000" y="25000"/>
                </a:lnTo>
                <a:moveTo>
                  <a:pt x="43750" y="68750"/>
                </a:moveTo>
                <a:lnTo>
                  <a:pt x="43750" y="68750"/>
                </a:lnTo>
                <a:cubicBezTo>
                  <a:pt x="43750" y="66917"/>
                  <a:pt x="44333" y="65417"/>
                  <a:pt x="45500" y="64250"/>
                </a:cubicBezTo>
                <a:lnTo>
                  <a:pt x="45500" y="64250"/>
                </a:lnTo>
                <a:lnTo>
                  <a:pt x="45500" y="64250"/>
                </a:lnTo>
                <a:cubicBezTo>
                  <a:pt x="46667" y="63083"/>
                  <a:pt x="48167" y="62500"/>
                  <a:pt x="50000" y="62500"/>
                </a:cubicBezTo>
                <a:lnTo>
                  <a:pt x="50000" y="62500"/>
                </a:lnTo>
                <a:cubicBezTo>
                  <a:pt x="51833" y="62500"/>
                  <a:pt x="53333" y="63083"/>
                  <a:pt x="54500" y="64250"/>
                </a:cubicBezTo>
                <a:lnTo>
                  <a:pt x="54500" y="64250"/>
                </a:lnTo>
                <a:cubicBezTo>
                  <a:pt x="55667" y="65417"/>
                  <a:pt x="56250" y="66917"/>
                  <a:pt x="56250" y="68750"/>
                </a:cubicBezTo>
                <a:lnTo>
                  <a:pt x="56250" y="68750"/>
                </a:lnTo>
                <a:cubicBezTo>
                  <a:pt x="56250" y="70583"/>
                  <a:pt x="55667" y="72083"/>
                  <a:pt x="54500" y="73250"/>
                </a:cubicBezTo>
                <a:lnTo>
                  <a:pt x="54500" y="73250"/>
                </a:lnTo>
                <a:cubicBezTo>
                  <a:pt x="53333" y="74417"/>
                  <a:pt x="51833" y="75000"/>
                  <a:pt x="50000" y="75000"/>
                </a:cubicBezTo>
                <a:lnTo>
                  <a:pt x="50000" y="75000"/>
                </a:lnTo>
                <a:cubicBezTo>
                  <a:pt x="48167" y="75000"/>
                  <a:pt x="46667" y="74417"/>
                  <a:pt x="45500" y="73250"/>
                </a:cubicBezTo>
                <a:lnTo>
                  <a:pt x="45500" y="73250"/>
                </a:lnTo>
                <a:cubicBezTo>
                  <a:pt x="44333" y="72083"/>
                  <a:pt x="43750" y="70583"/>
                  <a:pt x="43750" y="68750"/>
                </a:cubicBezTo>
                <a:lnTo>
                  <a:pt x="43750" y="6875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1887140-9"/>
          <p:cNvSpPr/>
          <p:nvPr/>
        </p:nvSpPr>
        <p:spPr>
          <a:xfrm>
            <a:off x="2282763" y="2996022"/>
            <a:ext cx="1282303" cy="3214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1887306-26"/>
          <p:cNvSpPr/>
          <p:nvPr/>
        </p:nvSpPr>
        <p:spPr>
          <a:xfrm>
            <a:off x="2439447" y="3081747"/>
            <a:ext cx="183122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158" y="12118"/>
                </a:moveTo>
                <a:lnTo>
                  <a:pt x="7158" y="12118"/>
                </a:lnTo>
                <a:cubicBezTo>
                  <a:pt x="7263" y="7569"/>
                  <a:pt x="9070" y="4098"/>
                  <a:pt x="12579" y="1706"/>
                </a:cubicBezTo>
                <a:lnTo>
                  <a:pt x="12579" y="1706"/>
                </a:lnTo>
                <a:cubicBezTo>
                  <a:pt x="16228" y="-569"/>
                  <a:pt x="19860" y="-569"/>
                  <a:pt x="23474" y="1706"/>
                </a:cubicBezTo>
                <a:lnTo>
                  <a:pt x="23474" y="1706"/>
                </a:lnTo>
                <a:cubicBezTo>
                  <a:pt x="26982" y="4098"/>
                  <a:pt x="28789" y="7569"/>
                  <a:pt x="28895" y="12118"/>
                </a:cubicBezTo>
                <a:lnTo>
                  <a:pt x="28895" y="12118"/>
                </a:lnTo>
                <a:cubicBezTo>
                  <a:pt x="28789" y="16667"/>
                  <a:pt x="26982" y="20137"/>
                  <a:pt x="23474" y="22529"/>
                </a:cubicBezTo>
                <a:lnTo>
                  <a:pt x="23474" y="22529"/>
                </a:lnTo>
                <a:cubicBezTo>
                  <a:pt x="19860" y="24843"/>
                  <a:pt x="16228" y="24843"/>
                  <a:pt x="12579" y="22529"/>
                </a:cubicBezTo>
                <a:lnTo>
                  <a:pt x="12579" y="22529"/>
                </a:lnTo>
                <a:cubicBezTo>
                  <a:pt x="9070" y="20137"/>
                  <a:pt x="7263" y="16667"/>
                  <a:pt x="7158" y="12118"/>
                </a:cubicBezTo>
                <a:lnTo>
                  <a:pt x="7158" y="12118"/>
                </a:lnTo>
                <a:moveTo>
                  <a:pt x="737" y="44176"/>
                </a:moveTo>
                <a:lnTo>
                  <a:pt x="737" y="44176"/>
                </a:lnTo>
                <a:cubicBezTo>
                  <a:pt x="1053" y="40255"/>
                  <a:pt x="2456" y="36961"/>
                  <a:pt x="4947" y="34294"/>
                </a:cubicBezTo>
                <a:lnTo>
                  <a:pt x="4947" y="34294"/>
                </a:lnTo>
                <a:lnTo>
                  <a:pt x="4947" y="34294"/>
                </a:lnTo>
                <a:cubicBezTo>
                  <a:pt x="7544" y="31784"/>
                  <a:pt x="10667" y="30471"/>
                  <a:pt x="14316" y="30353"/>
                </a:cubicBezTo>
                <a:lnTo>
                  <a:pt x="14316" y="30353"/>
                </a:lnTo>
                <a:lnTo>
                  <a:pt x="21737" y="30353"/>
                </a:lnTo>
                <a:cubicBezTo>
                  <a:pt x="26614" y="30588"/>
                  <a:pt x="30351" y="32725"/>
                  <a:pt x="32947" y="36765"/>
                </a:cubicBezTo>
                <a:lnTo>
                  <a:pt x="32947" y="36765"/>
                </a:lnTo>
                <a:cubicBezTo>
                  <a:pt x="32491" y="37157"/>
                  <a:pt x="32035" y="37549"/>
                  <a:pt x="31579" y="37941"/>
                </a:cubicBezTo>
                <a:lnTo>
                  <a:pt x="31579" y="37941"/>
                </a:lnTo>
                <a:lnTo>
                  <a:pt x="20737" y="50059"/>
                </a:lnTo>
                <a:cubicBezTo>
                  <a:pt x="18947" y="52333"/>
                  <a:pt x="18053" y="54863"/>
                  <a:pt x="18053" y="57647"/>
                </a:cubicBezTo>
                <a:lnTo>
                  <a:pt x="18053" y="57647"/>
                </a:lnTo>
                <a:cubicBezTo>
                  <a:pt x="18053" y="60431"/>
                  <a:pt x="18947" y="62961"/>
                  <a:pt x="20737" y="65235"/>
                </a:cubicBezTo>
                <a:lnTo>
                  <a:pt x="20737" y="65235"/>
                </a:lnTo>
                <a:lnTo>
                  <a:pt x="28895" y="74118"/>
                </a:lnTo>
                <a:lnTo>
                  <a:pt x="28895" y="87941"/>
                </a:lnTo>
                <a:cubicBezTo>
                  <a:pt x="28789" y="90490"/>
                  <a:pt x="28000" y="92647"/>
                  <a:pt x="26526" y="94412"/>
                </a:cubicBezTo>
                <a:lnTo>
                  <a:pt x="26526" y="94412"/>
                </a:lnTo>
                <a:cubicBezTo>
                  <a:pt x="24947" y="96059"/>
                  <a:pt x="23018" y="96941"/>
                  <a:pt x="20737" y="97059"/>
                </a:cubicBezTo>
                <a:lnTo>
                  <a:pt x="20737" y="97059"/>
                </a:lnTo>
                <a:lnTo>
                  <a:pt x="15316" y="97059"/>
                </a:lnTo>
                <a:cubicBezTo>
                  <a:pt x="13070" y="96941"/>
                  <a:pt x="11140" y="96059"/>
                  <a:pt x="9526" y="94412"/>
                </a:cubicBezTo>
                <a:lnTo>
                  <a:pt x="9526" y="94412"/>
                </a:lnTo>
                <a:cubicBezTo>
                  <a:pt x="8053" y="92647"/>
                  <a:pt x="7263" y="90490"/>
                  <a:pt x="7158" y="87941"/>
                </a:cubicBezTo>
                <a:lnTo>
                  <a:pt x="7158" y="87941"/>
                </a:lnTo>
                <a:lnTo>
                  <a:pt x="7158" y="65941"/>
                </a:lnTo>
                <a:cubicBezTo>
                  <a:pt x="4912" y="65078"/>
                  <a:pt x="3105" y="63510"/>
                  <a:pt x="1737" y="61235"/>
                </a:cubicBezTo>
                <a:lnTo>
                  <a:pt x="1737" y="61235"/>
                </a:lnTo>
                <a:cubicBezTo>
                  <a:pt x="368" y="58961"/>
                  <a:pt x="-193" y="56431"/>
                  <a:pt x="53" y="53647"/>
                </a:cubicBezTo>
                <a:lnTo>
                  <a:pt x="53" y="53647"/>
                </a:lnTo>
                <a:lnTo>
                  <a:pt x="737" y="44176"/>
                </a:lnTo>
                <a:moveTo>
                  <a:pt x="72316" y="12118"/>
                </a:moveTo>
                <a:lnTo>
                  <a:pt x="72316" y="12118"/>
                </a:lnTo>
                <a:cubicBezTo>
                  <a:pt x="72421" y="7569"/>
                  <a:pt x="74228" y="4098"/>
                  <a:pt x="77737" y="1706"/>
                </a:cubicBezTo>
                <a:lnTo>
                  <a:pt x="77737" y="1706"/>
                </a:lnTo>
                <a:cubicBezTo>
                  <a:pt x="81351" y="-569"/>
                  <a:pt x="84965" y="-569"/>
                  <a:pt x="88579" y="1706"/>
                </a:cubicBezTo>
                <a:lnTo>
                  <a:pt x="88579" y="1706"/>
                </a:lnTo>
                <a:cubicBezTo>
                  <a:pt x="92088" y="4098"/>
                  <a:pt x="93895" y="7569"/>
                  <a:pt x="94000" y="12118"/>
                </a:cubicBezTo>
                <a:lnTo>
                  <a:pt x="94000" y="12118"/>
                </a:lnTo>
                <a:cubicBezTo>
                  <a:pt x="93895" y="16667"/>
                  <a:pt x="92088" y="20137"/>
                  <a:pt x="88579" y="22529"/>
                </a:cubicBezTo>
                <a:lnTo>
                  <a:pt x="88579" y="22529"/>
                </a:lnTo>
                <a:cubicBezTo>
                  <a:pt x="84965" y="24843"/>
                  <a:pt x="81351" y="24843"/>
                  <a:pt x="77737" y="22529"/>
                </a:cubicBezTo>
                <a:lnTo>
                  <a:pt x="77737" y="22529"/>
                </a:lnTo>
                <a:cubicBezTo>
                  <a:pt x="74228" y="20137"/>
                  <a:pt x="72421" y="16667"/>
                  <a:pt x="72316" y="12118"/>
                </a:cubicBezTo>
                <a:lnTo>
                  <a:pt x="72316" y="12118"/>
                </a:lnTo>
                <a:moveTo>
                  <a:pt x="69579" y="37941"/>
                </a:moveTo>
                <a:lnTo>
                  <a:pt x="69579" y="37941"/>
                </a:lnTo>
                <a:cubicBezTo>
                  <a:pt x="69123" y="37549"/>
                  <a:pt x="68667" y="37157"/>
                  <a:pt x="68211" y="36765"/>
                </a:cubicBezTo>
                <a:lnTo>
                  <a:pt x="68211" y="36765"/>
                </a:lnTo>
                <a:cubicBezTo>
                  <a:pt x="70947" y="32725"/>
                  <a:pt x="74684" y="30588"/>
                  <a:pt x="79421" y="30353"/>
                </a:cubicBezTo>
                <a:lnTo>
                  <a:pt x="79421" y="30353"/>
                </a:lnTo>
                <a:lnTo>
                  <a:pt x="86895" y="30353"/>
                </a:lnTo>
                <a:cubicBezTo>
                  <a:pt x="90509" y="30471"/>
                  <a:pt x="93614" y="31784"/>
                  <a:pt x="96211" y="34294"/>
                </a:cubicBezTo>
                <a:lnTo>
                  <a:pt x="96211" y="34294"/>
                </a:lnTo>
                <a:cubicBezTo>
                  <a:pt x="98702" y="36961"/>
                  <a:pt x="100123" y="40255"/>
                  <a:pt x="100474" y="44176"/>
                </a:cubicBezTo>
                <a:lnTo>
                  <a:pt x="100474" y="44176"/>
                </a:lnTo>
                <a:lnTo>
                  <a:pt x="101158" y="53647"/>
                </a:lnTo>
                <a:cubicBezTo>
                  <a:pt x="101368" y="56431"/>
                  <a:pt x="100789" y="58961"/>
                  <a:pt x="99421" y="61235"/>
                </a:cubicBezTo>
                <a:lnTo>
                  <a:pt x="99421" y="61235"/>
                </a:lnTo>
                <a:cubicBezTo>
                  <a:pt x="98088" y="63510"/>
                  <a:pt x="96281" y="65078"/>
                  <a:pt x="94000" y="65941"/>
                </a:cubicBezTo>
                <a:lnTo>
                  <a:pt x="94000" y="65941"/>
                </a:lnTo>
                <a:lnTo>
                  <a:pt x="94000" y="87941"/>
                </a:lnTo>
                <a:cubicBezTo>
                  <a:pt x="93895" y="90490"/>
                  <a:pt x="93105" y="92647"/>
                  <a:pt x="91632" y="94412"/>
                </a:cubicBezTo>
                <a:lnTo>
                  <a:pt x="91632" y="94412"/>
                </a:lnTo>
                <a:cubicBezTo>
                  <a:pt x="90053" y="96059"/>
                  <a:pt x="88140" y="96941"/>
                  <a:pt x="85895" y="97059"/>
                </a:cubicBezTo>
                <a:lnTo>
                  <a:pt x="85895" y="97059"/>
                </a:lnTo>
                <a:lnTo>
                  <a:pt x="80421" y="97059"/>
                </a:lnTo>
                <a:cubicBezTo>
                  <a:pt x="78175" y="96941"/>
                  <a:pt x="76263" y="96059"/>
                  <a:pt x="74684" y="94412"/>
                </a:cubicBezTo>
                <a:lnTo>
                  <a:pt x="74684" y="94412"/>
                </a:lnTo>
                <a:cubicBezTo>
                  <a:pt x="73211" y="92647"/>
                  <a:pt x="72421" y="90490"/>
                  <a:pt x="72316" y="87941"/>
                </a:cubicBezTo>
                <a:lnTo>
                  <a:pt x="72316" y="87941"/>
                </a:lnTo>
                <a:lnTo>
                  <a:pt x="72316" y="74118"/>
                </a:lnTo>
                <a:lnTo>
                  <a:pt x="80421" y="65235"/>
                </a:lnTo>
                <a:cubicBezTo>
                  <a:pt x="82246" y="62961"/>
                  <a:pt x="83158" y="60431"/>
                  <a:pt x="83158" y="57647"/>
                </a:cubicBezTo>
                <a:lnTo>
                  <a:pt x="83158" y="57647"/>
                </a:lnTo>
                <a:cubicBezTo>
                  <a:pt x="83158" y="54863"/>
                  <a:pt x="82246" y="52333"/>
                  <a:pt x="80421" y="50059"/>
                </a:cubicBezTo>
                <a:lnTo>
                  <a:pt x="80421" y="50059"/>
                </a:lnTo>
                <a:lnTo>
                  <a:pt x="69579" y="37941"/>
                </a:lnTo>
                <a:moveTo>
                  <a:pt x="42474" y="45471"/>
                </a:moveTo>
                <a:lnTo>
                  <a:pt x="42474" y="45471"/>
                </a:lnTo>
                <a:lnTo>
                  <a:pt x="42474" y="51588"/>
                </a:lnTo>
                <a:lnTo>
                  <a:pt x="58737" y="51588"/>
                </a:lnTo>
                <a:lnTo>
                  <a:pt x="58737" y="45471"/>
                </a:lnTo>
                <a:cubicBezTo>
                  <a:pt x="58842" y="43471"/>
                  <a:pt x="59684" y="42098"/>
                  <a:pt x="61263" y="41353"/>
                </a:cubicBezTo>
                <a:lnTo>
                  <a:pt x="61263" y="41353"/>
                </a:lnTo>
                <a:cubicBezTo>
                  <a:pt x="62842" y="40569"/>
                  <a:pt x="64316" y="40882"/>
                  <a:pt x="65684" y="42294"/>
                </a:cubicBezTo>
                <a:lnTo>
                  <a:pt x="65684" y="42294"/>
                </a:lnTo>
                <a:lnTo>
                  <a:pt x="76526" y="54412"/>
                </a:lnTo>
                <a:cubicBezTo>
                  <a:pt x="78105" y="56569"/>
                  <a:pt x="78105" y="58706"/>
                  <a:pt x="76526" y="60824"/>
                </a:cubicBezTo>
                <a:lnTo>
                  <a:pt x="76526" y="60824"/>
                </a:lnTo>
                <a:lnTo>
                  <a:pt x="65684" y="73000"/>
                </a:lnTo>
                <a:cubicBezTo>
                  <a:pt x="64316" y="74255"/>
                  <a:pt x="62842" y="74569"/>
                  <a:pt x="61263" y="73941"/>
                </a:cubicBezTo>
                <a:lnTo>
                  <a:pt x="61263" y="73941"/>
                </a:lnTo>
                <a:cubicBezTo>
                  <a:pt x="59684" y="73196"/>
                  <a:pt x="58842" y="71804"/>
                  <a:pt x="58737" y="69765"/>
                </a:cubicBezTo>
                <a:lnTo>
                  <a:pt x="58737" y="69765"/>
                </a:lnTo>
                <a:lnTo>
                  <a:pt x="58737" y="63706"/>
                </a:lnTo>
                <a:lnTo>
                  <a:pt x="42474" y="63706"/>
                </a:lnTo>
                <a:lnTo>
                  <a:pt x="42474" y="69765"/>
                </a:lnTo>
                <a:cubicBezTo>
                  <a:pt x="42333" y="71804"/>
                  <a:pt x="41474" y="73196"/>
                  <a:pt x="39895" y="73941"/>
                </a:cubicBezTo>
                <a:lnTo>
                  <a:pt x="39895" y="73941"/>
                </a:lnTo>
                <a:cubicBezTo>
                  <a:pt x="38316" y="74686"/>
                  <a:pt x="36842" y="74373"/>
                  <a:pt x="35474" y="73000"/>
                </a:cubicBezTo>
                <a:lnTo>
                  <a:pt x="35474" y="73000"/>
                </a:lnTo>
                <a:lnTo>
                  <a:pt x="24632" y="60824"/>
                </a:lnTo>
                <a:cubicBezTo>
                  <a:pt x="23053" y="58706"/>
                  <a:pt x="23053" y="56569"/>
                  <a:pt x="24632" y="54412"/>
                </a:cubicBezTo>
                <a:lnTo>
                  <a:pt x="24632" y="54412"/>
                </a:lnTo>
                <a:lnTo>
                  <a:pt x="35474" y="42294"/>
                </a:lnTo>
                <a:cubicBezTo>
                  <a:pt x="36842" y="41000"/>
                  <a:pt x="38316" y="40686"/>
                  <a:pt x="39895" y="41353"/>
                </a:cubicBezTo>
                <a:lnTo>
                  <a:pt x="39895" y="41353"/>
                </a:lnTo>
                <a:cubicBezTo>
                  <a:pt x="41474" y="42216"/>
                  <a:pt x="42333" y="43588"/>
                  <a:pt x="42474" y="45471"/>
                </a:cubicBezTo>
                <a:lnTo>
                  <a:pt x="42474" y="45471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1887141-10"/>
          <p:cNvSpPr/>
          <p:nvPr/>
        </p:nvSpPr>
        <p:spPr>
          <a:xfrm>
            <a:off x="3999607" y="2996022"/>
            <a:ext cx="1203722" cy="3214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1887307-27"/>
          <p:cNvSpPr/>
          <p:nvPr/>
        </p:nvSpPr>
        <p:spPr>
          <a:xfrm>
            <a:off x="4149626" y="3081747"/>
            <a:ext cx="117872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167" y="0"/>
                </a:moveTo>
                <a:lnTo>
                  <a:pt x="17167" y="0"/>
                </a:lnTo>
                <a:cubicBezTo>
                  <a:pt x="12333" y="118"/>
                  <a:pt x="8306" y="1314"/>
                  <a:pt x="5083" y="3588"/>
                </a:cubicBezTo>
                <a:lnTo>
                  <a:pt x="5083" y="3588"/>
                </a:lnTo>
                <a:lnTo>
                  <a:pt x="5083" y="3588"/>
                </a:lnTo>
                <a:cubicBezTo>
                  <a:pt x="1861" y="5863"/>
                  <a:pt x="167" y="8706"/>
                  <a:pt x="0" y="12118"/>
                </a:cubicBezTo>
                <a:lnTo>
                  <a:pt x="0" y="12118"/>
                </a:lnTo>
                <a:lnTo>
                  <a:pt x="0" y="84941"/>
                </a:lnTo>
                <a:cubicBezTo>
                  <a:pt x="167" y="88353"/>
                  <a:pt x="1861" y="91196"/>
                  <a:pt x="5083" y="93471"/>
                </a:cubicBezTo>
                <a:lnTo>
                  <a:pt x="5083" y="93471"/>
                </a:lnTo>
                <a:cubicBezTo>
                  <a:pt x="8306" y="95745"/>
                  <a:pt x="12333" y="96941"/>
                  <a:pt x="17167" y="97059"/>
                </a:cubicBezTo>
                <a:lnTo>
                  <a:pt x="17167" y="97059"/>
                </a:lnTo>
                <a:lnTo>
                  <a:pt x="85917" y="97059"/>
                </a:lnTo>
                <a:cubicBezTo>
                  <a:pt x="90750" y="96941"/>
                  <a:pt x="94778" y="95745"/>
                  <a:pt x="98000" y="93471"/>
                </a:cubicBezTo>
                <a:lnTo>
                  <a:pt x="98000" y="93471"/>
                </a:lnTo>
                <a:cubicBezTo>
                  <a:pt x="101222" y="91196"/>
                  <a:pt x="102944" y="88353"/>
                  <a:pt x="103167" y="84941"/>
                </a:cubicBezTo>
                <a:lnTo>
                  <a:pt x="103167" y="84941"/>
                </a:lnTo>
                <a:lnTo>
                  <a:pt x="103167" y="30353"/>
                </a:lnTo>
                <a:lnTo>
                  <a:pt x="68750" y="30353"/>
                </a:lnTo>
                <a:cubicBezTo>
                  <a:pt x="66250" y="30353"/>
                  <a:pt x="64194" y="29784"/>
                  <a:pt x="62583" y="28647"/>
                </a:cubicBezTo>
                <a:lnTo>
                  <a:pt x="62583" y="28647"/>
                </a:lnTo>
                <a:cubicBezTo>
                  <a:pt x="60972" y="27510"/>
                  <a:pt x="60167" y="26059"/>
                  <a:pt x="60167" y="24294"/>
                </a:cubicBezTo>
                <a:lnTo>
                  <a:pt x="60167" y="24294"/>
                </a:lnTo>
                <a:lnTo>
                  <a:pt x="60167" y="0"/>
                </a:lnTo>
                <a:lnTo>
                  <a:pt x="17167" y="0"/>
                </a:lnTo>
                <a:moveTo>
                  <a:pt x="68750" y="0"/>
                </a:moveTo>
                <a:lnTo>
                  <a:pt x="68750" y="0"/>
                </a:lnTo>
                <a:lnTo>
                  <a:pt x="68750" y="24294"/>
                </a:lnTo>
                <a:lnTo>
                  <a:pt x="103167" y="24294"/>
                </a:lnTo>
                <a:lnTo>
                  <a:pt x="68750" y="0"/>
                </a:lnTo>
                <a:moveTo>
                  <a:pt x="21500" y="12118"/>
                </a:moveTo>
                <a:lnTo>
                  <a:pt x="21500" y="12118"/>
                </a:lnTo>
                <a:lnTo>
                  <a:pt x="38667" y="12118"/>
                </a:lnTo>
                <a:cubicBezTo>
                  <a:pt x="41333" y="12235"/>
                  <a:pt x="42778" y="13255"/>
                  <a:pt x="43000" y="15176"/>
                </a:cubicBezTo>
                <a:lnTo>
                  <a:pt x="43000" y="15176"/>
                </a:lnTo>
                <a:cubicBezTo>
                  <a:pt x="42778" y="17059"/>
                  <a:pt x="41333" y="18059"/>
                  <a:pt x="38667" y="18176"/>
                </a:cubicBezTo>
                <a:lnTo>
                  <a:pt x="38667" y="18176"/>
                </a:lnTo>
                <a:lnTo>
                  <a:pt x="21500" y="18176"/>
                </a:lnTo>
                <a:cubicBezTo>
                  <a:pt x="18778" y="18059"/>
                  <a:pt x="17333" y="17059"/>
                  <a:pt x="17167" y="15176"/>
                </a:cubicBezTo>
                <a:lnTo>
                  <a:pt x="17167" y="15176"/>
                </a:lnTo>
                <a:cubicBezTo>
                  <a:pt x="17333" y="13255"/>
                  <a:pt x="18778" y="12235"/>
                  <a:pt x="21500" y="12118"/>
                </a:cubicBezTo>
                <a:lnTo>
                  <a:pt x="21500" y="12118"/>
                </a:lnTo>
                <a:moveTo>
                  <a:pt x="21500" y="24294"/>
                </a:moveTo>
                <a:lnTo>
                  <a:pt x="21500" y="24294"/>
                </a:lnTo>
                <a:lnTo>
                  <a:pt x="38667" y="24294"/>
                </a:lnTo>
                <a:cubicBezTo>
                  <a:pt x="41333" y="24412"/>
                  <a:pt x="42778" y="25412"/>
                  <a:pt x="43000" y="27294"/>
                </a:cubicBezTo>
                <a:lnTo>
                  <a:pt x="43000" y="27294"/>
                </a:lnTo>
                <a:cubicBezTo>
                  <a:pt x="42778" y="29176"/>
                  <a:pt x="41333" y="30196"/>
                  <a:pt x="38667" y="30353"/>
                </a:cubicBezTo>
                <a:lnTo>
                  <a:pt x="38667" y="30353"/>
                </a:lnTo>
                <a:lnTo>
                  <a:pt x="21500" y="30353"/>
                </a:lnTo>
                <a:cubicBezTo>
                  <a:pt x="18778" y="30196"/>
                  <a:pt x="17333" y="29176"/>
                  <a:pt x="17167" y="27294"/>
                </a:cubicBezTo>
                <a:lnTo>
                  <a:pt x="17167" y="27294"/>
                </a:lnTo>
                <a:cubicBezTo>
                  <a:pt x="17333" y="25412"/>
                  <a:pt x="18778" y="24412"/>
                  <a:pt x="21500" y="24294"/>
                </a:cubicBezTo>
                <a:lnTo>
                  <a:pt x="21500" y="24294"/>
                </a:lnTo>
                <a:moveTo>
                  <a:pt x="25750" y="42471"/>
                </a:moveTo>
                <a:lnTo>
                  <a:pt x="25750" y="42471"/>
                </a:lnTo>
                <a:lnTo>
                  <a:pt x="77333" y="42471"/>
                </a:lnTo>
                <a:cubicBezTo>
                  <a:pt x="79833" y="42471"/>
                  <a:pt x="81889" y="43039"/>
                  <a:pt x="83500" y="44176"/>
                </a:cubicBezTo>
                <a:lnTo>
                  <a:pt x="83500" y="44176"/>
                </a:lnTo>
                <a:cubicBezTo>
                  <a:pt x="85111" y="45314"/>
                  <a:pt x="85917" y="46765"/>
                  <a:pt x="85917" y="48529"/>
                </a:cubicBezTo>
                <a:lnTo>
                  <a:pt x="85917" y="48529"/>
                </a:lnTo>
                <a:lnTo>
                  <a:pt x="85917" y="60647"/>
                </a:lnTo>
                <a:cubicBezTo>
                  <a:pt x="85917" y="62412"/>
                  <a:pt x="85111" y="63863"/>
                  <a:pt x="83500" y="65000"/>
                </a:cubicBezTo>
                <a:lnTo>
                  <a:pt x="83500" y="65000"/>
                </a:lnTo>
                <a:cubicBezTo>
                  <a:pt x="81889" y="66137"/>
                  <a:pt x="79833" y="66706"/>
                  <a:pt x="77333" y="66706"/>
                </a:cubicBezTo>
                <a:lnTo>
                  <a:pt x="77333" y="66706"/>
                </a:lnTo>
                <a:lnTo>
                  <a:pt x="25750" y="66706"/>
                </a:lnTo>
                <a:cubicBezTo>
                  <a:pt x="23250" y="66706"/>
                  <a:pt x="21194" y="66137"/>
                  <a:pt x="19583" y="65000"/>
                </a:cubicBezTo>
                <a:lnTo>
                  <a:pt x="19583" y="65000"/>
                </a:lnTo>
                <a:cubicBezTo>
                  <a:pt x="17972" y="63863"/>
                  <a:pt x="17167" y="62412"/>
                  <a:pt x="17167" y="60647"/>
                </a:cubicBezTo>
                <a:lnTo>
                  <a:pt x="17167" y="60647"/>
                </a:lnTo>
                <a:lnTo>
                  <a:pt x="17167" y="48529"/>
                </a:lnTo>
                <a:cubicBezTo>
                  <a:pt x="17167" y="46765"/>
                  <a:pt x="17972" y="45314"/>
                  <a:pt x="19583" y="44176"/>
                </a:cubicBezTo>
                <a:lnTo>
                  <a:pt x="19583" y="44176"/>
                </a:lnTo>
                <a:cubicBezTo>
                  <a:pt x="21194" y="43039"/>
                  <a:pt x="23250" y="42471"/>
                  <a:pt x="25750" y="42471"/>
                </a:cubicBezTo>
                <a:lnTo>
                  <a:pt x="25750" y="42471"/>
                </a:lnTo>
                <a:moveTo>
                  <a:pt x="25750" y="48529"/>
                </a:moveTo>
                <a:lnTo>
                  <a:pt x="25750" y="48529"/>
                </a:lnTo>
                <a:lnTo>
                  <a:pt x="25750" y="60647"/>
                </a:lnTo>
                <a:lnTo>
                  <a:pt x="77333" y="60647"/>
                </a:lnTo>
                <a:lnTo>
                  <a:pt x="77333" y="48529"/>
                </a:lnTo>
                <a:lnTo>
                  <a:pt x="25750" y="48529"/>
                </a:lnTo>
                <a:moveTo>
                  <a:pt x="64417" y="78882"/>
                </a:moveTo>
                <a:lnTo>
                  <a:pt x="64417" y="78882"/>
                </a:lnTo>
                <a:lnTo>
                  <a:pt x="81667" y="78882"/>
                </a:lnTo>
                <a:cubicBezTo>
                  <a:pt x="84333" y="79000"/>
                  <a:pt x="85750" y="80000"/>
                  <a:pt x="85917" y="81882"/>
                </a:cubicBezTo>
                <a:lnTo>
                  <a:pt x="85917" y="81882"/>
                </a:lnTo>
                <a:cubicBezTo>
                  <a:pt x="85750" y="83804"/>
                  <a:pt x="84333" y="84824"/>
                  <a:pt x="81667" y="84941"/>
                </a:cubicBezTo>
                <a:lnTo>
                  <a:pt x="81667" y="84941"/>
                </a:lnTo>
                <a:lnTo>
                  <a:pt x="64417" y="84941"/>
                </a:lnTo>
                <a:cubicBezTo>
                  <a:pt x="61750" y="84824"/>
                  <a:pt x="60333" y="83804"/>
                  <a:pt x="60167" y="81882"/>
                </a:cubicBezTo>
                <a:lnTo>
                  <a:pt x="60167" y="81882"/>
                </a:lnTo>
                <a:cubicBezTo>
                  <a:pt x="60333" y="80000"/>
                  <a:pt x="61750" y="79000"/>
                  <a:pt x="64417" y="78882"/>
                </a:cubicBezTo>
                <a:lnTo>
                  <a:pt x="64417" y="7888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1887145-11"/>
          <p:cNvSpPr/>
          <p:nvPr/>
        </p:nvSpPr>
        <p:spPr>
          <a:xfrm>
            <a:off x="5637870" y="2996022"/>
            <a:ext cx="1223367" cy="321469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841887308-28"/>
          <p:cNvSpPr/>
          <p:nvPr/>
        </p:nvSpPr>
        <p:spPr>
          <a:xfrm>
            <a:off x="5787957" y="3081781"/>
            <a:ext cx="137381" cy="15709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4643" y="25813"/>
                </a:moveTo>
                <a:lnTo>
                  <a:pt x="84643" y="25813"/>
                </a:lnTo>
                <a:cubicBezTo>
                  <a:pt x="84643" y="30354"/>
                  <a:pt x="83262" y="34438"/>
                  <a:pt x="80500" y="38063"/>
                </a:cubicBezTo>
                <a:lnTo>
                  <a:pt x="80500" y="38063"/>
                </a:lnTo>
                <a:lnTo>
                  <a:pt x="80500" y="38063"/>
                </a:lnTo>
                <a:cubicBezTo>
                  <a:pt x="77881" y="41813"/>
                  <a:pt x="74357" y="44833"/>
                  <a:pt x="69929" y="47125"/>
                </a:cubicBezTo>
                <a:lnTo>
                  <a:pt x="69929" y="47125"/>
                </a:lnTo>
                <a:lnTo>
                  <a:pt x="69929" y="51563"/>
                </a:lnTo>
                <a:cubicBezTo>
                  <a:pt x="69929" y="53437"/>
                  <a:pt x="69238" y="54979"/>
                  <a:pt x="67857" y="56188"/>
                </a:cubicBezTo>
                <a:lnTo>
                  <a:pt x="67857" y="56188"/>
                </a:lnTo>
                <a:cubicBezTo>
                  <a:pt x="66476" y="57396"/>
                  <a:pt x="64714" y="58000"/>
                  <a:pt x="62571" y="58000"/>
                </a:cubicBezTo>
                <a:lnTo>
                  <a:pt x="62571" y="58000"/>
                </a:lnTo>
                <a:lnTo>
                  <a:pt x="40429" y="58000"/>
                </a:lnTo>
                <a:cubicBezTo>
                  <a:pt x="38286" y="58000"/>
                  <a:pt x="36524" y="57396"/>
                  <a:pt x="35143" y="56188"/>
                </a:cubicBezTo>
                <a:lnTo>
                  <a:pt x="35143" y="56188"/>
                </a:lnTo>
                <a:cubicBezTo>
                  <a:pt x="33762" y="54979"/>
                  <a:pt x="33071" y="53437"/>
                  <a:pt x="33071" y="51563"/>
                </a:cubicBezTo>
                <a:lnTo>
                  <a:pt x="33071" y="51563"/>
                </a:lnTo>
                <a:lnTo>
                  <a:pt x="33071" y="47125"/>
                </a:lnTo>
                <a:cubicBezTo>
                  <a:pt x="28643" y="44833"/>
                  <a:pt x="25119" y="41813"/>
                  <a:pt x="22500" y="38063"/>
                </a:cubicBezTo>
                <a:lnTo>
                  <a:pt x="22500" y="38063"/>
                </a:lnTo>
                <a:cubicBezTo>
                  <a:pt x="19738" y="34438"/>
                  <a:pt x="18357" y="30354"/>
                  <a:pt x="18357" y="25813"/>
                </a:cubicBezTo>
                <a:lnTo>
                  <a:pt x="18357" y="25813"/>
                </a:lnTo>
                <a:cubicBezTo>
                  <a:pt x="18690" y="18521"/>
                  <a:pt x="21905" y="12396"/>
                  <a:pt x="28000" y="7438"/>
                </a:cubicBezTo>
                <a:lnTo>
                  <a:pt x="28000" y="7438"/>
                </a:lnTo>
                <a:cubicBezTo>
                  <a:pt x="34333" y="2604"/>
                  <a:pt x="42167" y="125"/>
                  <a:pt x="51500" y="0"/>
                </a:cubicBezTo>
                <a:lnTo>
                  <a:pt x="51500" y="0"/>
                </a:lnTo>
                <a:cubicBezTo>
                  <a:pt x="60881" y="125"/>
                  <a:pt x="68714" y="2604"/>
                  <a:pt x="75000" y="7438"/>
                </a:cubicBezTo>
                <a:lnTo>
                  <a:pt x="75000" y="7438"/>
                </a:lnTo>
                <a:cubicBezTo>
                  <a:pt x="81143" y="12396"/>
                  <a:pt x="84357" y="18521"/>
                  <a:pt x="84643" y="25813"/>
                </a:cubicBezTo>
                <a:lnTo>
                  <a:pt x="84643" y="25813"/>
                </a:lnTo>
                <a:moveTo>
                  <a:pt x="38643" y="35438"/>
                </a:moveTo>
                <a:lnTo>
                  <a:pt x="38643" y="35438"/>
                </a:lnTo>
                <a:cubicBezTo>
                  <a:pt x="40786" y="35438"/>
                  <a:pt x="42548" y="34833"/>
                  <a:pt x="43929" y="33625"/>
                </a:cubicBezTo>
                <a:lnTo>
                  <a:pt x="43929" y="33625"/>
                </a:lnTo>
                <a:lnTo>
                  <a:pt x="43929" y="33625"/>
                </a:lnTo>
                <a:cubicBezTo>
                  <a:pt x="45310" y="32417"/>
                  <a:pt x="46000" y="30875"/>
                  <a:pt x="46000" y="29000"/>
                </a:cubicBezTo>
                <a:lnTo>
                  <a:pt x="46000" y="29000"/>
                </a:lnTo>
                <a:cubicBezTo>
                  <a:pt x="46000" y="27125"/>
                  <a:pt x="45310" y="25583"/>
                  <a:pt x="43929" y="24375"/>
                </a:cubicBezTo>
                <a:lnTo>
                  <a:pt x="43929" y="24375"/>
                </a:lnTo>
                <a:cubicBezTo>
                  <a:pt x="42548" y="23167"/>
                  <a:pt x="40786" y="22563"/>
                  <a:pt x="38643" y="22563"/>
                </a:cubicBezTo>
                <a:lnTo>
                  <a:pt x="38643" y="22563"/>
                </a:lnTo>
                <a:cubicBezTo>
                  <a:pt x="36500" y="22563"/>
                  <a:pt x="34738" y="23167"/>
                  <a:pt x="33357" y="24375"/>
                </a:cubicBezTo>
                <a:lnTo>
                  <a:pt x="33357" y="24375"/>
                </a:lnTo>
                <a:cubicBezTo>
                  <a:pt x="31976" y="25583"/>
                  <a:pt x="31286" y="27125"/>
                  <a:pt x="31286" y="29000"/>
                </a:cubicBezTo>
                <a:lnTo>
                  <a:pt x="31286" y="29000"/>
                </a:lnTo>
                <a:cubicBezTo>
                  <a:pt x="31286" y="30875"/>
                  <a:pt x="31976" y="32417"/>
                  <a:pt x="33357" y="33625"/>
                </a:cubicBezTo>
                <a:lnTo>
                  <a:pt x="33357" y="33625"/>
                </a:lnTo>
                <a:cubicBezTo>
                  <a:pt x="34738" y="34833"/>
                  <a:pt x="36500" y="35438"/>
                  <a:pt x="38643" y="35438"/>
                </a:cubicBezTo>
                <a:lnTo>
                  <a:pt x="38643" y="35438"/>
                </a:lnTo>
                <a:moveTo>
                  <a:pt x="71786" y="29000"/>
                </a:moveTo>
                <a:lnTo>
                  <a:pt x="71786" y="29000"/>
                </a:lnTo>
                <a:cubicBezTo>
                  <a:pt x="71786" y="27125"/>
                  <a:pt x="71095" y="25583"/>
                  <a:pt x="69714" y="24375"/>
                </a:cubicBezTo>
                <a:lnTo>
                  <a:pt x="69714" y="24375"/>
                </a:lnTo>
                <a:lnTo>
                  <a:pt x="69714" y="24375"/>
                </a:lnTo>
                <a:cubicBezTo>
                  <a:pt x="68333" y="23167"/>
                  <a:pt x="66571" y="22563"/>
                  <a:pt x="64429" y="22563"/>
                </a:cubicBezTo>
                <a:lnTo>
                  <a:pt x="64429" y="22563"/>
                </a:lnTo>
                <a:cubicBezTo>
                  <a:pt x="62286" y="22563"/>
                  <a:pt x="60524" y="23167"/>
                  <a:pt x="59143" y="24375"/>
                </a:cubicBezTo>
                <a:lnTo>
                  <a:pt x="59143" y="24375"/>
                </a:lnTo>
                <a:cubicBezTo>
                  <a:pt x="57762" y="25583"/>
                  <a:pt x="57071" y="27125"/>
                  <a:pt x="57071" y="29000"/>
                </a:cubicBezTo>
                <a:lnTo>
                  <a:pt x="57071" y="29000"/>
                </a:lnTo>
                <a:cubicBezTo>
                  <a:pt x="57071" y="30875"/>
                  <a:pt x="57762" y="32417"/>
                  <a:pt x="59143" y="33625"/>
                </a:cubicBezTo>
                <a:lnTo>
                  <a:pt x="59143" y="33625"/>
                </a:lnTo>
                <a:cubicBezTo>
                  <a:pt x="60524" y="34833"/>
                  <a:pt x="62286" y="35438"/>
                  <a:pt x="64429" y="35438"/>
                </a:cubicBezTo>
                <a:lnTo>
                  <a:pt x="64429" y="35438"/>
                </a:lnTo>
                <a:cubicBezTo>
                  <a:pt x="66571" y="35438"/>
                  <a:pt x="68333" y="34833"/>
                  <a:pt x="69714" y="33625"/>
                </a:cubicBezTo>
                <a:lnTo>
                  <a:pt x="69714" y="33625"/>
                </a:lnTo>
                <a:cubicBezTo>
                  <a:pt x="71095" y="32417"/>
                  <a:pt x="71786" y="30875"/>
                  <a:pt x="71786" y="29000"/>
                </a:cubicBezTo>
                <a:lnTo>
                  <a:pt x="71786" y="29000"/>
                </a:lnTo>
                <a:moveTo>
                  <a:pt x="643" y="55188"/>
                </a:moveTo>
                <a:lnTo>
                  <a:pt x="643" y="55188"/>
                </a:lnTo>
                <a:cubicBezTo>
                  <a:pt x="1738" y="53563"/>
                  <a:pt x="3190" y="52479"/>
                  <a:pt x="5000" y="51938"/>
                </a:cubicBezTo>
                <a:lnTo>
                  <a:pt x="5000" y="51938"/>
                </a:lnTo>
                <a:lnTo>
                  <a:pt x="5000" y="51938"/>
                </a:lnTo>
                <a:cubicBezTo>
                  <a:pt x="6857" y="51438"/>
                  <a:pt x="8714" y="51521"/>
                  <a:pt x="10571" y="52188"/>
                </a:cubicBezTo>
                <a:lnTo>
                  <a:pt x="10571" y="52188"/>
                </a:lnTo>
                <a:lnTo>
                  <a:pt x="51500" y="70063"/>
                </a:lnTo>
                <a:lnTo>
                  <a:pt x="92500" y="52188"/>
                </a:lnTo>
                <a:cubicBezTo>
                  <a:pt x="94310" y="51521"/>
                  <a:pt x="96143" y="51438"/>
                  <a:pt x="98000" y="51938"/>
                </a:cubicBezTo>
                <a:lnTo>
                  <a:pt x="98000" y="51938"/>
                </a:lnTo>
                <a:cubicBezTo>
                  <a:pt x="99857" y="52479"/>
                  <a:pt x="101310" y="53563"/>
                  <a:pt x="102357" y="55188"/>
                </a:cubicBezTo>
                <a:lnTo>
                  <a:pt x="102357" y="55188"/>
                </a:lnTo>
                <a:cubicBezTo>
                  <a:pt x="103119" y="56813"/>
                  <a:pt x="103214" y="58417"/>
                  <a:pt x="102643" y="60000"/>
                </a:cubicBezTo>
                <a:lnTo>
                  <a:pt x="102643" y="60000"/>
                </a:lnTo>
                <a:cubicBezTo>
                  <a:pt x="102024" y="61625"/>
                  <a:pt x="100786" y="62917"/>
                  <a:pt x="98929" y="63875"/>
                </a:cubicBezTo>
                <a:lnTo>
                  <a:pt x="98929" y="63875"/>
                </a:lnTo>
                <a:lnTo>
                  <a:pt x="68071" y="77375"/>
                </a:lnTo>
                <a:lnTo>
                  <a:pt x="98929" y="90813"/>
                </a:lnTo>
                <a:cubicBezTo>
                  <a:pt x="100786" y="91771"/>
                  <a:pt x="102024" y="93063"/>
                  <a:pt x="102643" y="94688"/>
                </a:cubicBezTo>
                <a:lnTo>
                  <a:pt x="102643" y="94688"/>
                </a:lnTo>
                <a:cubicBezTo>
                  <a:pt x="103214" y="96271"/>
                  <a:pt x="103119" y="97875"/>
                  <a:pt x="102357" y="99500"/>
                </a:cubicBezTo>
                <a:lnTo>
                  <a:pt x="102357" y="99500"/>
                </a:lnTo>
                <a:cubicBezTo>
                  <a:pt x="101310" y="101125"/>
                  <a:pt x="99857" y="102208"/>
                  <a:pt x="98000" y="102750"/>
                </a:cubicBezTo>
                <a:lnTo>
                  <a:pt x="98000" y="102750"/>
                </a:lnTo>
                <a:cubicBezTo>
                  <a:pt x="96143" y="103250"/>
                  <a:pt x="94310" y="103167"/>
                  <a:pt x="92500" y="102500"/>
                </a:cubicBezTo>
                <a:lnTo>
                  <a:pt x="92500" y="102500"/>
                </a:lnTo>
                <a:lnTo>
                  <a:pt x="51500" y="84625"/>
                </a:lnTo>
                <a:lnTo>
                  <a:pt x="10571" y="102500"/>
                </a:lnTo>
                <a:cubicBezTo>
                  <a:pt x="8714" y="103167"/>
                  <a:pt x="6857" y="103250"/>
                  <a:pt x="5000" y="102750"/>
                </a:cubicBezTo>
                <a:lnTo>
                  <a:pt x="5000" y="102750"/>
                </a:lnTo>
                <a:cubicBezTo>
                  <a:pt x="3190" y="102208"/>
                  <a:pt x="1738" y="101125"/>
                  <a:pt x="643" y="99500"/>
                </a:cubicBezTo>
                <a:lnTo>
                  <a:pt x="643" y="99500"/>
                </a:lnTo>
                <a:cubicBezTo>
                  <a:pt x="-119" y="97875"/>
                  <a:pt x="-190" y="96271"/>
                  <a:pt x="429" y="94688"/>
                </a:cubicBezTo>
                <a:lnTo>
                  <a:pt x="429" y="94688"/>
                </a:lnTo>
                <a:cubicBezTo>
                  <a:pt x="1048" y="93063"/>
                  <a:pt x="2262" y="91771"/>
                  <a:pt x="4071" y="90813"/>
                </a:cubicBezTo>
                <a:lnTo>
                  <a:pt x="4071" y="90813"/>
                </a:lnTo>
                <a:lnTo>
                  <a:pt x="34929" y="77375"/>
                </a:lnTo>
                <a:lnTo>
                  <a:pt x="4071" y="63875"/>
                </a:lnTo>
                <a:cubicBezTo>
                  <a:pt x="2262" y="62917"/>
                  <a:pt x="1048" y="61625"/>
                  <a:pt x="429" y="60000"/>
                </a:cubicBezTo>
                <a:lnTo>
                  <a:pt x="429" y="60000"/>
                </a:lnTo>
                <a:cubicBezTo>
                  <a:pt x="-190" y="58417"/>
                  <a:pt x="-119" y="56813"/>
                  <a:pt x="643" y="55188"/>
                </a:cubicBezTo>
                <a:lnTo>
                  <a:pt x="643" y="5518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1887352-45"/>
          <p:cNvSpPr/>
          <p:nvPr/>
        </p:nvSpPr>
        <p:spPr>
          <a:xfrm>
            <a:off x="2741526" y="3592525"/>
            <a:ext cx="125016" cy="1071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8923" y="57273"/>
                </a:moveTo>
                <a:lnTo>
                  <a:pt x="98923" y="57273"/>
                </a:lnTo>
                <a:cubicBezTo>
                  <a:pt x="100308" y="55515"/>
                  <a:pt x="101000" y="53485"/>
                  <a:pt x="101000" y="51182"/>
                </a:cubicBezTo>
                <a:lnTo>
                  <a:pt x="101000" y="51182"/>
                </a:lnTo>
                <a:lnTo>
                  <a:pt x="101000" y="51182"/>
                </a:lnTo>
                <a:cubicBezTo>
                  <a:pt x="101000" y="48818"/>
                  <a:pt x="100308" y="46758"/>
                  <a:pt x="98923" y="45000"/>
                </a:cubicBezTo>
                <a:lnTo>
                  <a:pt x="98923" y="45000"/>
                </a:lnTo>
                <a:lnTo>
                  <a:pt x="62846" y="2364"/>
                </a:lnTo>
                <a:cubicBezTo>
                  <a:pt x="61359" y="788"/>
                  <a:pt x="59641" y="0"/>
                  <a:pt x="57692" y="0"/>
                </a:cubicBezTo>
                <a:lnTo>
                  <a:pt x="57692" y="0"/>
                </a:lnTo>
                <a:cubicBezTo>
                  <a:pt x="55744" y="0"/>
                  <a:pt x="54026" y="788"/>
                  <a:pt x="52538" y="2364"/>
                </a:cubicBezTo>
                <a:lnTo>
                  <a:pt x="52538" y="2364"/>
                </a:lnTo>
                <a:cubicBezTo>
                  <a:pt x="51154" y="4182"/>
                  <a:pt x="50462" y="6242"/>
                  <a:pt x="50462" y="8545"/>
                </a:cubicBezTo>
                <a:lnTo>
                  <a:pt x="50462" y="8545"/>
                </a:lnTo>
                <a:cubicBezTo>
                  <a:pt x="50462" y="10848"/>
                  <a:pt x="51154" y="12879"/>
                  <a:pt x="52538" y="14636"/>
                </a:cubicBezTo>
                <a:lnTo>
                  <a:pt x="52538" y="14636"/>
                </a:lnTo>
                <a:lnTo>
                  <a:pt x="76385" y="42636"/>
                </a:lnTo>
                <a:lnTo>
                  <a:pt x="7231" y="42636"/>
                </a:lnTo>
                <a:cubicBezTo>
                  <a:pt x="5128" y="42636"/>
                  <a:pt x="3385" y="43424"/>
                  <a:pt x="2000" y="45000"/>
                </a:cubicBezTo>
                <a:lnTo>
                  <a:pt x="2000" y="45000"/>
                </a:lnTo>
                <a:cubicBezTo>
                  <a:pt x="667" y="46576"/>
                  <a:pt x="0" y="48636"/>
                  <a:pt x="0" y="51182"/>
                </a:cubicBezTo>
                <a:lnTo>
                  <a:pt x="0" y="51182"/>
                </a:lnTo>
                <a:cubicBezTo>
                  <a:pt x="0" y="53667"/>
                  <a:pt x="667" y="55697"/>
                  <a:pt x="2000" y="57273"/>
                </a:cubicBezTo>
                <a:lnTo>
                  <a:pt x="2000" y="57273"/>
                </a:lnTo>
                <a:cubicBezTo>
                  <a:pt x="3385" y="58848"/>
                  <a:pt x="5128" y="59636"/>
                  <a:pt x="7231" y="59636"/>
                </a:cubicBezTo>
                <a:lnTo>
                  <a:pt x="7231" y="59636"/>
                </a:lnTo>
                <a:lnTo>
                  <a:pt x="76385" y="59636"/>
                </a:lnTo>
                <a:lnTo>
                  <a:pt x="52538" y="87636"/>
                </a:lnTo>
                <a:cubicBezTo>
                  <a:pt x="51154" y="89394"/>
                  <a:pt x="50462" y="91424"/>
                  <a:pt x="50462" y="93727"/>
                </a:cubicBezTo>
                <a:lnTo>
                  <a:pt x="50462" y="93727"/>
                </a:lnTo>
                <a:cubicBezTo>
                  <a:pt x="50462" y="96030"/>
                  <a:pt x="51154" y="98091"/>
                  <a:pt x="52538" y="99909"/>
                </a:cubicBezTo>
                <a:lnTo>
                  <a:pt x="52538" y="99909"/>
                </a:lnTo>
                <a:cubicBezTo>
                  <a:pt x="54026" y="101485"/>
                  <a:pt x="55744" y="102273"/>
                  <a:pt x="57692" y="102273"/>
                </a:cubicBezTo>
                <a:lnTo>
                  <a:pt x="57692" y="102273"/>
                </a:lnTo>
                <a:cubicBezTo>
                  <a:pt x="59641" y="102273"/>
                  <a:pt x="61359" y="101485"/>
                  <a:pt x="62846" y="99909"/>
                </a:cubicBezTo>
                <a:lnTo>
                  <a:pt x="62846" y="99909"/>
                </a:lnTo>
                <a:lnTo>
                  <a:pt x="98923" y="5727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1887126-2"/>
          <p:cNvSpPr txBox="1"/>
          <p:nvPr/>
        </p:nvSpPr>
        <p:spPr>
          <a:xfrm>
            <a:off x="851535" y="1411605"/>
            <a:ext cx="7820660" cy="548640"/>
          </a:xfrm>
          <a:prstGeom prst="rect">
            <a:avLst/>
          </a:prstGeom>
          <a:noFill/>
          <a:ln>
            <a:noFill/>
          </a:ln>
          <a:effectLst>
            <a:outerShdw blurRad="100013" dist="28575" dir="5400000" algn="ctr">
              <a:srgbClr val="000000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、灵活用工与自然人代开雷区</a:t>
            </a:r>
          </a:p>
        </p:txBody>
      </p:sp>
      <p:sp>
        <p:nvSpPr>
          <p:cNvPr id="17" name="el-1786841887137-8"/>
          <p:cNvSpPr txBox="1"/>
          <p:nvPr/>
        </p:nvSpPr>
        <p:spPr>
          <a:xfrm>
            <a:off x="3136106" y="2481672"/>
            <a:ext cx="3482721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福建是“重灾区”，请竖起耳朵听</a:t>
            </a:r>
          </a:p>
        </p:txBody>
      </p:sp>
      <p:sp>
        <p:nvSpPr>
          <p:cNvPr id="18" name="el-1786841887147-12"/>
          <p:cNvSpPr txBox="1"/>
          <p:nvPr/>
        </p:nvSpPr>
        <p:spPr>
          <a:xfrm>
            <a:off x="2700672" y="3046028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灵活用工</a:t>
            </a:r>
          </a:p>
        </p:txBody>
      </p:sp>
      <p:sp>
        <p:nvSpPr>
          <p:cNvPr id="19" name="el-1786841887136-6"/>
          <p:cNvSpPr txBox="1"/>
          <p:nvPr/>
        </p:nvSpPr>
        <p:spPr>
          <a:xfrm>
            <a:off x="3765091" y="3063887"/>
            <a:ext cx="18022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FFFFFF">
                    <a:alpha val="2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20" name="el-1786841887147-13"/>
          <p:cNvSpPr txBox="1"/>
          <p:nvPr/>
        </p:nvSpPr>
        <p:spPr>
          <a:xfrm>
            <a:off x="4338935" y="3046028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代开发票</a:t>
            </a:r>
          </a:p>
        </p:txBody>
      </p:sp>
      <p:sp>
        <p:nvSpPr>
          <p:cNvPr id="21" name="el-1786841887137-7"/>
          <p:cNvSpPr txBox="1"/>
          <p:nvPr/>
        </p:nvSpPr>
        <p:spPr>
          <a:xfrm>
            <a:off x="5403354" y="3063887"/>
            <a:ext cx="18022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FFFFFF">
                    <a:alpha val="2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22" name="el-1786841887148-14"/>
          <p:cNvSpPr txBox="1"/>
          <p:nvPr/>
        </p:nvSpPr>
        <p:spPr>
          <a:xfrm>
            <a:off x="5977890" y="3058795"/>
            <a:ext cx="853440" cy="20891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虚开风险</a:t>
            </a:r>
          </a:p>
        </p:txBody>
      </p:sp>
      <p:sp>
        <p:nvSpPr>
          <p:cNvPr id="23" name="el-1786841887133-5"/>
          <p:cNvSpPr txBox="1"/>
          <p:nvPr/>
        </p:nvSpPr>
        <p:spPr>
          <a:xfrm>
            <a:off x="2952266" y="3560378"/>
            <a:ext cx="3910551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spc="113">
                <a:solidFill>
                  <a:schemeClr val="tx1">
                    <a:alpha val="5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伪筹划识别 · 个税扣缴 · 代开常见错误 · 福建案例警示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1888037-1"/>
          <p:cNvSpPr/>
          <p:nvPr/>
        </p:nvSpPr>
        <p:spPr>
          <a:xfrm>
            <a:off x="200025" y="200025"/>
            <a:ext cx="8743950" cy="4743450"/>
          </a:xfrm>
          <a:prstGeom prst="roundRect">
            <a:avLst>
              <a:gd name="adj" fmla="val 3213"/>
            </a:avLst>
          </a:prstGeom>
          <a:solidFill>
            <a:srgbClr val="000000">
              <a:alpha val="0"/>
            </a:srgbClr>
          </a:solidFill>
          <a:ln w="7144" algn="in">
            <a:solidFill>
              <a:srgbClr val="D4A017">
                <a:alpha val="18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el-1786841888313-40"/>
          <p:cNvPicPr/>
          <p:nvPr/>
        </p:nvPicPr>
        <p:blipFill>
          <a:blip r:embed="rId2"/>
          <a:stretch>
            <a:fillRect/>
          </a:stretch>
        </p:blipFill>
        <p:spPr>
          <a:xfrm>
            <a:off x="3556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4" name="el-1786841888327-44"/>
          <p:cNvSpPr/>
          <p:nvPr/>
        </p:nvSpPr>
        <p:spPr>
          <a:xfrm>
            <a:off x="5429250" y="-857250"/>
            <a:ext cx="3571875" cy="3571875"/>
          </a:xfrm>
          <a:prstGeom prst="ellipse">
            <a:avLst/>
          </a:prstGeom>
          <a:noFill/>
          <a:ln w="357188" algn="in">
            <a:solidFill>
              <a:srgbClr val="FFFFFF">
                <a:alpha val="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41888328-45"/>
          <p:cNvSpPr/>
          <p:nvPr/>
        </p:nvSpPr>
        <p:spPr>
          <a:xfrm>
            <a:off x="-714375" y="2428875"/>
            <a:ext cx="3143250" cy="3143250"/>
          </a:xfrm>
          <a:prstGeom prst="ellipse">
            <a:avLst/>
          </a:prstGeom>
          <a:noFill/>
          <a:ln w="285750" algn="in">
            <a:solidFill>
              <a:srgbClr val="FFFFFF">
                <a:alpha val="3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1888040-3"/>
          <p:cNvSpPr/>
          <p:nvPr/>
        </p:nvSpPr>
        <p:spPr>
          <a:xfrm>
            <a:off x="4071938" y="2213781"/>
            <a:ext cx="1000125" cy="28575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1888325-41"/>
          <p:cNvSpPr/>
          <p:nvPr/>
        </p:nvSpPr>
        <p:spPr>
          <a:xfrm>
            <a:off x="2419834" y="2544842"/>
            <a:ext cx="214313" cy="18084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9043" y="1421"/>
                </a:moveTo>
                <a:lnTo>
                  <a:pt x="29043" y="1421"/>
                </a:lnTo>
                <a:cubicBezTo>
                  <a:pt x="30957" y="3877"/>
                  <a:pt x="31087" y="6491"/>
                  <a:pt x="29435" y="9263"/>
                </a:cubicBezTo>
                <a:lnTo>
                  <a:pt x="29435" y="9263"/>
                </a:lnTo>
                <a:lnTo>
                  <a:pt x="15652" y="27789"/>
                </a:lnTo>
                <a:cubicBezTo>
                  <a:pt x="14783" y="29018"/>
                  <a:pt x="13710" y="29632"/>
                  <a:pt x="12435" y="29632"/>
                </a:cubicBezTo>
                <a:lnTo>
                  <a:pt x="12435" y="29632"/>
                </a:lnTo>
                <a:cubicBezTo>
                  <a:pt x="11014" y="29632"/>
                  <a:pt x="9870" y="29088"/>
                  <a:pt x="9000" y="28000"/>
                </a:cubicBezTo>
                <a:lnTo>
                  <a:pt x="9000" y="28000"/>
                </a:lnTo>
                <a:lnTo>
                  <a:pt x="1348" y="18737"/>
                </a:lnTo>
                <a:cubicBezTo>
                  <a:pt x="-449" y="16105"/>
                  <a:pt x="-449" y="13491"/>
                  <a:pt x="1348" y="10895"/>
                </a:cubicBezTo>
                <a:lnTo>
                  <a:pt x="1348" y="10895"/>
                </a:lnTo>
                <a:cubicBezTo>
                  <a:pt x="3493" y="8719"/>
                  <a:pt x="5652" y="8719"/>
                  <a:pt x="7826" y="10895"/>
                </a:cubicBezTo>
                <a:lnTo>
                  <a:pt x="7826" y="10895"/>
                </a:lnTo>
                <a:lnTo>
                  <a:pt x="12043" y="15947"/>
                </a:lnTo>
                <a:lnTo>
                  <a:pt x="22565" y="1842"/>
                </a:lnTo>
                <a:cubicBezTo>
                  <a:pt x="24594" y="-474"/>
                  <a:pt x="26754" y="-614"/>
                  <a:pt x="29043" y="1421"/>
                </a:cubicBezTo>
                <a:lnTo>
                  <a:pt x="29043" y="1421"/>
                </a:lnTo>
                <a:moveTo>
                  <a:pt x="29043" y="38421"/>
                </a:moveTo>
                <a:lnTo>
                  <a:pt x="29043" y="38421"/>
                </a:lnTo>
                <a:cubicBezTo>
                  <a:pt x="30957" y="40877"/>
                  <a:pt x="31087" y="43491"/>
                  <a:pt x="29435" y="46263"/>
                </a:cubicBezTo>
                <a:lnTo>
                  <a:pt x="29435" y="46263"/>
                </a:lnTo>
                <a:lnTo>
                  <a:pt x="15652" y="64789"/>
                </a:lnTo>
                <a:cubicBezTo>
                  <a:pt x="14783" y="66018"/>
                  <a:pt x="13710" y="66632"/>
                  <a:pt x="12435" y="66632"/>
                </a:cubicBezTo>
                <a:lnTo>
                  <a:pt x="12435" y="66632"/>
                </a:lnTo>
                <a:cubicBezTo>
                  <a:pt x="11014" y="66632"/>
                  <a:pt x="9870" y="66088"/>
                  <a:pt x="9000" y="65000"/>
                </a:cubicBezTo>
                <a:lnTo>
                  <a:pt x="9000" y="65000"/>
                </a:lnTo>
                <a:lnTo>
                  <a:pt x="1348" y="55737"/>
                </a:lnTo>
                <a:cubicBezTo>
                  <a:pt x="-449" y="53140"/>
                  <a:pt x="-449" y="50526"/>
                  <a:pt x="1348" y="47895"/>
                </a:cubicBezTo>
                <a:lnTo>
                  <a:pt x="1348" y="47895"/>
                </a:lnTo>
                <a:cubicBezTo>
                  <a:pt x="3493" y="45719"/>
                  <a:pt x="5652" y="45719"/>
                  <a:pt x="7826" y="47895"/>
                </a:cubicBezTo>
                <a:lnTo>
                  <a:pt x="7826" y="47895"/>
                </a:lnTo>
                <a:lnTo>
                  <a:pt x="12043" y="53000"/>
                </a:lnTo>
                <a:lnTo>
                  <a:pt x="22565" y="38842"/>
                </a:lnTo>
                <a:cubicBezTo>
                  <a:pt x="24594" y="36561"/>
                  <a:pt x="26754" y="36421"/>
                  <a:pt x="29043" y="38421"/>
                </a:cubicBezTo>
                <a:lnTo>
                  <a:pt x="29043" y="38421"/>
                </a:lnTo>
                <a:moveTo>
                  <a:pt x="42783" y="14789"/>
                </a:moveTo>
                <a:lnTo>
                  <a:pt x="42783" y="14789"/>
                </a:lnTo>
                <a:cubicBezTo>
                  <a:pt x="42783" y="12649"/>
                  <a:pt x="43362" y="10877"/>
                  <a:pt x="44522" y="9474"/>
                </a:cubicBezTo>
                <a:lnTo>
                  <a:pt x="44522" y="9474"/>
                </a:lnTo>
                <a:lnTo>
                  <a:pt x="44522" y="9474"/>
                </a:lnTo>
                <a:cubicBezTo>
                  <a:pt x="45652" y="8105"/>
                  <a:pt x="47116" y="7421"/>
                  <a:pt x="48913" y="7421"/>
                </a:cubicBezTo>
                <a:lnTo>
                  <a:pt x="48913" y="7421"/>
                </a:lnTo>
                <a:lnTo>
                  <a:pt x="91696" y="7421"/>
                </a:lnTo>
                <a:cubicBezTo>
                  <a:pt x="93493" y="7421"/>
                  <a:pt x="94957" y="8105"/>
                  <a:pt x="96087" y="9474"/>
                </a:cubicBezTo>
                <a:lnTo>
                  <a:pt x="96087" y="9474"/>
                </a:lnTo>
                <a:cubicBezTo>
                  <a:pt x="97246" y="10877"/>
                  <a:pt x="97826" y="12649"/>
                  <a:pt x="97826" y="14789"/>
                </a:cubicBezTo>
                <a:lnTo>
                  <a:pt x="97826" y="14789"/>
                </a:lnTo>
                <a:cubicBezTo>
                  <a:pt x="97826" y="16965"/>
                  <a:pt x="97246" y="18737"/>
                  <a:pt x="96087" y="20105"/>
                </a:cubicBezTo>
                <a:lnTo>
                  <a:pt x="96087" y="20105"/>
                </a:lnTo>
                <a:cubicBezTo>
                  <a:pt x="94957" y="21509"/>
                  <a:pt x="93493" y="22211"/>
                  <a:pt x="91696" y="22211"/>
                </a:cubicBezTo>
                <a:lnTo>
                  <a:pt x="91696" y="22211"/>
                </a:lnTo>
                <a:lnTo>
                  <a:pt x="48913" y="22211"/>
                </a:lnTo>
                <a:cubicBezTo>
                  <a:pt x="47116" y="22211"/>
                  <a:pt x="45652" y="21509"/>
                  <a:pt x="44522" y="20105"/>
                </a:cubicBezTo>
                <a:lnTo>
                  <a:pt x="44522" y="20105"/>
                </a:lnTo>
                <a:cubicBezTo>
                  <a:pt x="43362" y="18737"/>
                  <a:pt x="42783" y="16965"/>
                  <a:pt x="42783" y="14789"/>
                </a:cubicBezTo>
                <a:lnTo>
                  <a:pt x="42783" y="14789"/>
                </a:lnTo>
                <a:moveTo>
                  <a:pt x="42783" y="51842"/>
                </a:moveTo>
                <a:lnTo>
                  <a:pt x="42783" y="51842"/>
                </a:lnTo>
                <a:cubicBezTo>
                  <a:pt x="42783" y="49667"/>
                  <a:pt x="43362" y="47877"/>
                  <a:pt x="44522" y="46474"/>
                </a:cubicBezTo>
                <a:lnTo>
                  <a:pt x="44522" y="46474"/>
                </a:lnTo>
                <a:lnTo>
                  <a:pt x="44522" y="46474"/>
                </a:lnTo>
                <a:cubicBezTo>
                  <a:pt x="45652" y="45105"/>
                  <a:pt x="47116" y="44421"/>
                  <a:pt x="48913" y="44421"/>
                </a:cubicBezTo>
                <a:lnTo>
                  <a:pt x="48913" y="44421"/>
                </a:lnTo>
                <a:lnTo>
                  <a:pt x="91696" y="44421"/>
                </a:lnTo>
                <a:cubicBezTo>
                  <a:pt x="93493" y="44421"/>
                  <a:pt x="94957" y="45105"/>
                  <a:pt x="96087" y="46474"/>
                </a:cubicBezTo>
                <a:lnTo>
                  <a:pt x="96087" y="46474"/>
                </a:lnTo>
                <a:cubicBezTo>
                  <a:pt x="97246" y="47877"/>
                  <a:pt x="97826" y="49667"/>
                  <a:pt x="97826" y="51842"/>
                </a:cubicBezTo>
                <a:lnTo>
                  <a:pt x="97826" y="51842"/>
                </a:lnTo>
                <a:cubicBezTo>
                  <a:pt x="97826" y="53982"/>
                  <a:pt x="97246" y="55754"/>
                  <a:pt x="96087" y="57158"/>
                </a:cubicBezTo>
                <a:lnTo>
                  <a:pt x="96087" y="57158"/>
                </a:lnTo>
                <a:cubicBezTo>
                  <a:pt x="94957" y="58526"/>
                  <a:pt x="93493" y="59211"/>
                  <a:pt x="91696" y="59211"/>
                </a:cubicBezTo>
                <a:lnTo>
                  <a:pt x="91696" y="59211"/>
                </a:lnTo>
                <a:lnTo>
                  <a:pt x="48913" y="59211"/>
                </a:lnTo>
                <a:cubicBezTo>
                  <a:pt x="47116" y="59211"/>
                  <a:pt x="45652" y="58526"/>
                  <a:pt x="44522" y="57158"/>
                </a:cubicBezTo>
                <a:lnTo>
                  <a:pt x="44522" y="57158"/>
                </a:lnTo>
                <a:cubicBezTo>
                  <a:pt x="43362" y="55754"/>
                  <a:pt x="42783" y="53982"/>
                  <a:pt x="42783" y="51842"/>
                </a:cubicBezTo>
                <a:lnTo>
                  <a:pt x="42783" y="51842"/>
                </a:lnTo>
                <a:moveTo>
                  <a:pt x="30565" y="88842"/>
                </a:moveTo>
                <a:lnTo>
                  <a:pt x="30565" y="88842"/>
                </a:lnTo>
                <a:cubicBezTo>
                  <a:pt x="30565" y="86667"/>
                  <a:pt x="31145" y="84895"/>
                  <a:pt x="32304" y="83526"/>
                </a:cubicBezTo>
                <a:lnTo>
                  <a:pt x="32304" y="83526"/>
                </a:lnTo>
                <a:lnTo>
                  <a:pt x="32304" y="83526"/>
                </a:lnTo>
                <a:cubicBezTo>
                  <a:pt x="33435" y="82123"/>
                  <a:pt x="34899" y="81421"/>
                  <a:pt x="36696" y="81421"/>
                </a:cubicBezTo>
                <a:lnTo>
                  <a:pt x="36696" y="81421"/>
                </a:lnTo>
                <a:lnTo>
                  <a:pt x="91696" y="81421"/>
                </a:lnTo>
                <a:cubicBezTo>
                  <a:pt x="93493" y="81421"/>
                  <a:pt x="94957" y="82123"/>
                  <a:pt x="96087" y="83526"/>
                </a:cubicBezTo>
                <a:lnTo>
                  <a:pt x="96087" y="83526"/>
                </a:lnTo>
                <a:cubicBezTo>
                  <a:pt x="97246" y="84895"/>
                  <a:pt x="97826" y="86667"/>
                  <a:pt x="97826" y="88842"/>
                </a:cubicBezTo>
                <a:lnTo>
                  <a:pt x="97826" y="88842"/>
                </a:lnTo>
                <a:cubicBezTo>
                  <a:pt x="97826" y="90982"/>
                  <a:pt x="97246" y="92754"/>
                  <a:pt x="96087" y="94158"/>
                </a:cubicBezTo>
                <a:lnTo>
                  <a:pt x="96087" y="94158"/>
                </a:lnTo>
                <a:cubicBezTo>
                  <a:pt x="94957" y="95526"/>
                  <a:pt x="93493" y="96211"/>
                  <a:pt x="91696" y="96211"/>
                </a:cubicBezTo>
                <a:lnTo>
                  <a:pt x="91696" y="96211"/>
                </a:lnTo>
                <a:lnTo>
                  <a:pt x="36696" y="96211"/>
                </a:lnTo>
                <a:cubicBezTo>
                  <a:pt x="34899" y="96211"/>
                  <a:pt x="33435" y="95526"/>
                  <a:pt x="32304" y="94158"/>
                </a:cubicBezTo>
                <a:lnTo>
                  <a:pt x="32304" y="94158"/>
                </a:lnTo>
                <a:cubicBezTo>
                  <a:pt x="31145" y="92754"/>
                  <a:pt x="30565" y="90982"/>
                  <a:pt x="30565" y="88842"/>
                </a:cubicBezTo>
                <a:lnTo>
                  <a:pt x="30565" y="88842"/>
                </a:lnTo>
                <a:moveTo>
                  <a:pt x="9174" y="77737"/>
                </a:moveTo>
                <a:lnTo>
                  <a:pt x="9174" y="77737"/>
                </a:lnTo>
                <a:cubicBezTo>
                  <a:pt x="12623" y="77877"/>
                  <a:pt x="15304" y="79719"/>
                  <a:pt x="17217" y="83263"/>
                </a:cubicBezTo>
                <a:lnTo>
                  <a:pt x="17217" y="83263"/>
                </a:lnTo>
                <a:cubicBezTo>
                  <a:pt x="18725" y="86982"/>
                  <a:pt x="18725" y="90684"/>
                  <a:pt x="17217" y="94368"/>
                </a:cubicBezTo>
                <a:lnTo>
                  <a:pt x="17217" y="94368"/>
                </a:lnTo>
                <a:cubicBezTo>
                  <a:pt x="15304" y="97912"/>
                  <a:pt x="12623" y="99772"/>
                  <a:pt x="9174" y="99947"/>
                </a:cubicBezTo>
                <a:lnTo>
                  <a:pt x="9174" y="99947"/>
                </a:lnTo>
                <a:cubicBezTo>
                  <a:pt x="5725" y="99772"/>
                  <a:pt x="3043" y="97912"/>
                  <a:pt x="1130" y="94368"/>
                </a:cubicBezTo>
                <a:lnTo>
                  <a:pt x="1130" y="94368"/>
                </a:lnTo>
                <a:cubicBezTo>
                  <a:pt x="-377" y="90684"/>
                  <a:pt x="-377" y="86982"/>
                  <a:pt x="1130" y="83263"/>
                </a:cubicBezTo>
                <a:lnTo>
                  <a:pt x="1130" y="83263"/>
                </a:lnTo>
                <a:cubicBezTo>
                  <a:pt x="3043" y="79719"/>
                  <a:pt x="5725" y="77877"/>
                  <a:pt x="9174" y="77737"/>
                </a:cubicBezTo>
                <a:lnTo>
                  <a:pt x="9174" y="7773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1888048-8"/>
          <p:cNvSpPr/>
          <p:nvPr/>
        </p:nvSpPr>
        <p:spPr>
          <a:xfrm>
            <a:off x="1919771" y="2842431"/>
            <a:ext cx="1214438" cy="364331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41888326-42"/>
          <p:cNvSpPr/>
          <p:nvPr/>
        </p:nvSpPr>
        <p:spPr>
          <a:xfrm>
            <a:off x="4237137" y="2528106"/>
            <a:ext cx="241102" cy="2143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2217"/>
                </a:moveTo>
                <a:lnTo>
                  <a:pt x="0" y="12217"/>
                </a:lnTo>
                <a:cubicBezTo>
                  <a:pt x="107" y="8797"/>
                  <a:pt x="1213" y="5928"/>
                  <a:pt x="3320" y="3609"/>
                </a:cubicBezTo>
                <a:lnTo>
                  <a:pt x="3320" y="3609"/>
                </a:lnTo>
                <a:lnTo>
                  <a:pt x="3320" y="3609"/>
                </a:lnTo>
                <a:cubicBezTo>
                  <a:pt x="5453" y="1319"/>
                  <a:pt x="8093" y="116"/>
                  <a:pt x="11240" y="0"/>
                </a:cubicBezTo>
                <a:lnTo>
                  <a:pt x="11240" y="0"/>
                </a:lnTo>
                <a:lnTo>
                  <a:pt x="39360" y="0"/>
                </a:lnTo>
                <a:lnTo>
                  <a:pt x="39360" y="24478"/>
                </a:lnTo>
                <a:cubicBezTo>
                  <a:pt x="39360" y="26246"/>
                  <a:pt x="39893" y="27710"/>
                  <a:pt x="40960" y="28870"/>
                </a:cubicBezTo>
                <a:lnTo>
                  <a:pt x="40960" y="28870"/>
                </a:lnTo>
                <a:cubicBezTo>
                  <a:pt x="42000" y="30000"/>
                  <a:pt x="43347" y="30565"/>
                  <a:pt x="45000" y="30565"/>
                </a:cubicBezTo>
                <a:lnTo>
                  <a:pt x="45000" y="30565"/>
                </a:lnTo>
                <a:lnTo>
                  <a:pt x="67520" y="30565"/>
                </a:lnTo>
                <a:lnTo>
                  <a:pt x="67520" y="54652"/>
                </a:lnTo>
                <a:lnTo>
                  <a:pt x="52200" y="71261"/>
                </a:lnTo>
                <a:cubicBezTo>
                  <a:pt x="50440" y="73174"/>
                  <a:pt x="49213" y="75536"/>
                  <a:pt x="48520" y="78348"/>
                </a:cubicBezTo>
                <a:lnTo>
                  <a:pt x="48520" y="78348"/>
                </a:lnTo>
                <a:lnTo>
                  <a:pt x="45360" y="92652"/>
                </a:lnTo>
                <a:cubicBezTo>
                  <a:pt x="44880" y="94449"/>
                  <a:pt x="44933" y="96174"/>
                  <a:pt x="45520" y="97826"/>
                </a:cubicBezTo>
                <a:lnTo>
                  <a:pt x="45520" y="97826"/>
                </a:lnTo>
                <a:lnTo>
                  <a:pt x="11240" y="97826"/>
                </a:lnTo>
                <a:cubicBezTo>
                  <a:pt x="8093" y="97710"/>
                  <a:pt x="5453" y="96507"/>
                  <a:pt x="3320" y="94217"/>
                </a:cubicBezTo>
                <a:lnTo>
                  <a:pt x="3320" y="94217"/>
                </a:lnTo>
                <a:cubicBezTo>
                  <a:pt x="1213" y="91899"/>
                  <a:pt x="107" y="89029"/>
                  <a:pt x="0" y="85609"/>
                </a:cubicBezTo>
                <a:lnTo>
                  <a:pt x="0" y="85609"/>
                </a:lnTo>
                <a:lnTo>
                  <a:pt x="0" y="12217"/>
                </a:lnTo>
                <a:moveTo>
                  <a:pt x="67520" y="24478"/>
                </a:moveTo>
                <a:lnTo>
                  <a:pt x="67520" y="24478"/>
                </a:lnTo>
                <a:lnTo>
                  <a:pt x="45000" y="24478"/>
                </a:lnTo>
                <a:lnTo>
                  <a:pt x="45000" y="0"/>
                </a:lnTo>
                <a:lnTo>
                  <a:pt x="67520" y="24478"/>
                </a:lnTo>
                <a:moveTo>
                  <a:pt x="96680" y="45087"/>
                </a:moveTo>
                <a:lnTo>
                  <a:pt x="96680" y="45087"/>
                </a:lnTo>
                <a:lnTo>
                  <a:pt x="99160" y="47783"/>
                </a:lnTo>
                <a:cubicBezTo>
                  <a:pt x="100547" y="49290"/>
                  <a:pt x="101240" y="51072"/>
                  <a:pt x="101240" y="53130"/>
                </a:cubicBezTo>
                <a:lnTo>
                  <a:pt x="101240" y="53130"/>
                </a:lnTo>
                <a:cubicBezTo>
                  <a:pt x="101240" y="55159"/>
                  <a:pt x="100547" y="57000"/>
                  <a:pt x="99160" y="58652"/>
                </a:cubicBezTo>
                <a:lnTo>
                  <a:pt x="99160" y="58652"/>
                </a:lnTo>
                <a:lnTo>
                  <a:pt x="94040" y="64217"/>
                </a:lnTo>
                <a:lnTo>
                  <a:pt x="81560" y="50652"/>
                </a:lnTo>
                <a:lnTo>
                  <a:pt x="86680" y="45087"/>
                </a:lnTo>
                <a:cubicBezTo>
                  <a:pt x="88200" y="43551"/>
                  <a:pt x="89840" y="42783"/>
                  <a:pt x="91600" y="42783"/>
                </a:cubicBezTo>
                <a:lnTo>
                  <a:pt x="91600" y="42783"/>
                </a:lnTo>
                <a:cubicBezTo>
                  <a:pt x="93467" y="42783"/>
                  <a:pt x="95160" y="43551"/>
                  <a:pt x="96680" y="45087"/>
                </a:cubicBezTo>
                <a:lnTo>
                  <a:pt x="96680" y="45087"/>
                </a:lnTo>
                <a:moveTo>
                  <a:pt x="54840" y="79696"/>
                </a:moveTo>
                <a:lnTo>
                  <a:pt x="54840" y="79696"/>
                </a:lnTo>
                <a:lnTo>
                  <a:pt x="77520" y="55043"/>
                </a:lnTo>
                <a:lnTo>
                  <a:pt x="90000" y="68609"/>
                </a:lnTo>
                <a:lnTo>
                  <a:pt x="67320" y="93261"/>
                </a:lnTo>
                <a:cubicBezTo>
                  <a:pt x="66627" y="94014"/>
                  <a:pt x="65747" y="94522"/>
                  <a:pt x="64680" y="94783"/>
                </a:cubicBezTo>
                <a:lnTo>
                  <a:pt x="64680" y="94783"/>
                </a:lnTo>
                <a:lnTo>
                  <a:pt x="54160" y="97652"/>
                </a:lnTo>
                <a:cubicBezTo>
                  <a:pt x="53093" y="97884"/>
                  <a:pt x="52213" y="97623"/>
                  <a:pt x="51520" y="96870"/>
                </a:cubicBezTo>
                <a:lnTo>
                  <a:pt x="51520" y="96870"/>
                </a:lnTo>
                <a:cubicBezTo>
                  <a:pt x="50800" y="96116"/>
                  <a:pt x="50507" y="95159"/>
                  <a:pt x="50640" y="94000"/>
                </a:cubicBezTo>
                <a:lnTo>
                  <a:pt x="50640" y="94000"/>
                </a:lnTo>
                <a:lnTo>
                  <a:pt x="53280" y="82522"/>
                </a:lnTo>
                <a:cubicBezTo>
                  <a:pt x="53627" y="81391"/>
                  <a:pt x="54147" y="80449"/>
                  <a:pt x="54840" y="79696"/>
                </a:cubicBezTo>
                <a:lnTo>
                  <a:pt x="54840" y="7969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1888049-10"/>
          <p:cNvSpPr/>
          <p:nvPr/>
        </p:nvSpPr>
        <p:spPr>
          <a:xfrm>
            <a:off x="3750469" y="2842431"/>
            <a:ext cx="1214438" cy="364331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l-1786841888327-43"/>
          <p:cNvSpPr/>
          <p:nvPr/>
        </p:nvSpPr>
        <p:spPr>
          <a:xfrm>
            <a:off x="6269090" y="2528106"/>
            <a:ext cx="267214" cy="2143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214" y="6130"/>
                </a:moveTo>
                <a:lnTo>
                  <a:pt x="60214" y="6130"/>
                </a:lnTo>
                <a:lnTo>
                  <a:pt x="80321" y="6130"/>
                </a:lnTo>
                <a:cubicBezTo>
                  <a:pt x="81774" y="6130"/>
                  <a:pt x="82976" y="6696"/>
                  <a:pt x="83929" y="7826"/>
                </a:cubicBezTo>
                <a:lnTo>
                  <a:pt x="83929" y="7826"/>
                </a:lnTo>
                <a:cubicBezTo>
                  <a:pt x="84857" y="8986"/>
                  <a:pt x="85321" y="10449"/>
                  <a:pt x="85321" y="12217"/>
                </a:cubicBezTo>
                <a:lnTo>
                  <a:pt x="85321" y="12217"/>
                </a:lnTo>
                <a:cubicBezTo>
                  <a:pt x="85321" y="14014"/>
                  <a:pt x="84857" y="15478"/>
                  <a:pt x="83929" y="16609"/>
                </a:cubicBezTo>
                <a:lnTo>
                  <a:pt x="83929" y="16609"/>
                </a:lnTo>
                <a:cubicBezTo>
                  <a:pt x="82976" y="17768"/>
                  <a:pt x="81774" y="18348"/>
                  <a:pt x="80321" y="18348"/>
                </a:cubicBezTo>
                <a:lnTo>
                  <a:pt x="80321" y="18348"/>
                </a:lnTo>
                <a:lnTo>
                  <a:pt x="62429" y="18348"/>
                </a:lnTo>
                <a:cubicBezTo>
                  <a:pt x="61476" y="23449"/>
                  <a:pt x="59071" y="27072"/>
                  <a:pt x="55214" y="29217"/>
                </a:cubicBezTo>
                <a:lnTo>
                  <a:pt x="55214" y="29217"/>
                </a:lnTo>
                <a:lnTo>
                  <a:pt x="55214" y="85609"/>
                </a:lnTo>
                <a:lnTo>
                  <a:pt x="80321" y="85609"/>
                </a:lnTo>
                <a:cubicBezTo>
                  <a:pt x="81774" y="85609"/>
                  <a:pt x="82976" y="86174"/>
                  <a:pt x="83929" y="87304"/>
                </a:cubicBezTo>
                <a:lnTo>
                  <a:pt x="83929" y="87304"/>
                </a:lnTo>
                <a:cubicBezTo>
                  <a:pt x="84857" y="88464"/>
                  <a:pt x="85321" y="89928"/>
                  <a:pt x="85321" y="91696"/>
                </a:cubicBezTo>
                <a:lnTo>
                  <a:pt x="85321" y="91696"/>
                </a:lnTo>
                <a:cubicBezTo>
                  <a:pt x="85321" y="93493"/>
                  <a:pt x="84857" y="94957"/>
                  <a:pt x="83929" y="96087"/>
                </a:cubicBezTo>
                <a:lnTo>
                  <a:pt x="83929" y="96087"/>
                </a:lnTo>
                <a:cubicBezTo>
                  <a:pt x="82976" y="97246"/>
                  <a:pt x="81774" y="97826"/>
                  <a:pt x="80321" y="97826"/>
                </a:cubicBezTo>
                <a:lnTo>
                  <a:pt x="80321" y="97826"/>
                </a:lnTo>
                <a:lnTo>
                  <a:pt x="50179" y="97826"/>
                </a:lnTo>
                <a:lnTo>
                  <a:pt x="20036" y="97826"/>
                </a:lnTo>
                <a:cubicBezTo>
                  <a:pt x="18583" y="97826"/>
                  <a:pt x="17381" y="97246"/>
                  <a:pt x="16429" y="96087"/>
                </a:cubicBezTo>
                <a:lnTo>
                  <a:pt x="16429" y="96087"/>
                </a:lnTo>
                <a:cubicBezTo>
                  <a:pt x="15500" y="94957"/>
                  <a:pt x="15036" y="93493"/>
                  <a:pt x="15036" y="91696"/>
                </a:cubicBezTo>
                <a:lnTo>
                  <a:pt x="15036" y="91696"/>
                </a:lnTo>
                <a:cubicBezTo>
                  <a:pt x="15036" y="89928"/>
                  <a:pt x="15500" y="88464"/>
                  <a:pt x="16429" y="87304"/>
                </a:cubicBezTo>
                <a:lnTo>
                  <a:pt x="16429" y="87304"/>
                </a:lnTo>
                <a:cubicBezTo>
                  <a:pt x="17381" y="86174"/>
                  <a:pt x="18583" y="85609"/>
                  <a:pt x="20036" y="85609"/>
                </a:cubicBezTo>
                <a:lnTo>
                  <a:pt x="20036" y="85609"/>
                </a:lnTo>
                <a:lnTo>
                  <a:pt x="45143" y="85609"/>
                </a:lnTo>
                <a:lnTo>
                  <a:pt x="45143" y="29217"/>
                </a:lnTo>
                <a:cubicBezTo>
                  <a:pt x="41286" y="27072"/>
                  <a:pt x="38881" y="23449"/>
                  <a:pt x="37929" y="18348"/>
                </a:cubicBezTo>
                <a:lnTo>
                  <a:pt x="37929" y="18348"/>
                </a:lnTo>
                <a:lnTo>
                  <a:pt x="20036" y="18348"/>
                </a:lnTo>
                <a:cubicBezTo>
                  <a:pt x="18583" y="18348"/>
                  <a:pt x="17381" y="17768"/>
                  <a:pt x="16429" y="16609"/>
                </a:cubicBezTo>
                <a:lnTo>
                  <a:pt x="16429" y="16609"/>
                </a:lnTo>
                <a:cubicBezTo>
                  <a:pt x="15500" y="15478"/>
                  <a:pt x="15036" y="14014"/>
                  <a:pt x="15036" y="12217"/>
                </a:cubicBezTo>
                <a:lnTo>
                  <a:pt x="15036" y="12217"/>
                </a:lnTo>
                <a:cubicBezTo>
                  <a:pt x="15036" y="10449"/>
                  <a:pt x="15500" y="8986"/>
                  <a:pt x="16429" y="7826"/>
                </a:cubicBezTo>
                <a:lnTo>
                  <a:pt x="16429" y="7826"/>
                </a:lnTo>
                <a:cubicBezTo>
                  <a:pt x="17381" y="6696"/>
                  <a:pt x="18583" y="6130"/>
                  <a:pt x="20036" y="6130"/>
                </a:cubicBezTo>
                <a:lnTo>
                  <a:pt x="20036" y="6130"/>
                </a:lnTo>
                <a:lnTo>
                  <a:pt x="40143" y="6130"/>
                </a:lnTo>
                <a:cubicBezTo>
                  <a:pt x="42548" y="2159"/>
                  <a:pt x="45893" y="116"/>
                  <a:pt x="50179" y="0"/>
                </a:cubicBezTo>
                <a:lnTo>
                  <a:pt x="50179" y="0"/>
                </a:lnTo>
                <a:cubicBezTo>
                  <a:pt x="54464" y="116"/>
                  <a:pt x="57810" y="2159"/>
                  <a:pt x="60214" y="6130"/>
                </a:cubicBezTo>
                <a:lnTo>
                  <a:pt x="60214" y="6130"/>
                </a:lnTo>
                <a:moveTo>
                  <a:pt x="69000" y="61130"/>
                </a:moveTo>
                <a:lnTo>
                  <a:pt x="69000" y="61130"/>
                </a:lnTo>
                <a:lnTo>
                  <a:pt x="91607" y="61130"/>
                </a:lnTo>
                <a:lnTo>
                  <a:pt x="80321" y="37435"/>
                </a:lnTo>
                <a:lnTo>
                  <a:pt x="69000" y="61130"/>
                </a:lnTo>
                <a:moveTo>
                  <a:pt x="80321" y="79478"/>
                </a:moveTo>
                <a:lnTo>
                  <a:pt x="80321" y="79478"/>
                </a:lnTo>
                <a:cubicBezTo>
                  <a:pt x="75298" y="79362"/>
                  <a:pt x="70952" y="77899"/>
                  <a:pt x="67286" y="75087"/>
                </a:cubicBezTo>
                <a:lnTo>
                  <a:pt x="67286" y="75087"/>
                </a:lnTo>
                <a:lnTo>
                  <a:pt x="67286" y="75087"/>
                </a:lnTo>
                <a:cubicBezTo>
                  <a:pt x="63714" y="72275"/>
                  <a:pt x="61464" y="68710"/>
                  <a:pt x="60536" y="64391"/>
                </a:cubicBezTo>
                <a:lnTo>
                  <a:pt x="60536" y="64391"/>
                </a:lnTo>
                <a:cubicBezTo>
                  <a:pt x="60226" y="62217"/>
                  <a:pt x="60595" y="60174"/>
                  <a:pt x="61643" y="58261"/>
                </a:cubicBezTo>
                <a:lnTo>
                  <a:pt x="61643" y="58261"/>
                </a:lnTo>
                <a:lnTo>
                  <a:pt x="76536" y="27130"/>
                </a:lnTo>
                <a:cubicBezTo>
                  <a:pt x="77369" y="25362"/>
                  <a:pt x="78631" y="24478"/>
                  <a:pt x="80321" y="24478"/>
                </a:cubicBezTo>
                <a:lnTo>
                  <a:pt x="80321" y="24478"/>
                </a:lnTo>
                <a:cubicBezTo>
                  <a:pt x="81988" y="24594"/>
                  <a:pt x="83238" y="25478"/>
                  <a:pt x="84071" y="27130"/>
                </a:cubicBezTo>
                <a:lnTo>
                  <a:pt x="84071" y="27130"/>
                </a:lnTo>
                <a:lnTo>
                  <a:pt x="99000" y="58261"/>
                </a:lnTo>
                <a:cubicBezTo>
                  <a:pt x="100048" y="60174"/>
                  <a:pt x="100405" y="62217"/>
                  <a:pt x="100071" y="64391"/>
                </a:cubicBezTo>
                <a:lnTo>
                  <a:pt x="100071" y="64391"/>
                </a:lnTo>
                <a:cubicBezTo>
                  <a:pt x="99143" y="68710"/>
                  <a:pt x="96893" y="72275"/>
                  <a:pt x="93321" y="75087"/>
                </a:cubicBezTo>
                <a:lnTo>
                  <a:pt x="93321" y="75087"/>
                </a:lnTo>
                <a:cubicBezTo>
                  <a:pt x="89679" y="77899"/>
                  <a:pt x="85345" y="79362"/>
                  <a:pt x="80321" y="79478"/>
                </a:cubicBezTo>
                <a:lnTo>
                  <a:pt x="80321" y="79478"/>
                </a:lnTo>
                <a:moveTo>
                  <a:pt x="19893" y="37435"/>
                </a:moveTo>
                <a:lnTo>
                  <a:pt x="19893" y="37435"/>
                </a:lnTo>
                <a:lnTo>
                  <a:pt x="8429" y="61130"/>
                </a:lnTo>
                <a:lnTo>
                  <a:pt x="31179" y="61130"/>
                </a:lnTo>
                <a:lnTo>
                  <a:pt x="19893" y="37435"/>
                </a:lnTo>
                <a:moveTo>
                  <a:pt x="107" y="64391"/>
                </a:moveTo>
                <a:lnTo>
                  <a:pt x="107" y="64391"/>
                </a:lnTo>
                <a:cubicBezTo>
                  <a:pt x="-202" y="62217"/>
                  <a:pt x="167" y="60174"/>
                  <a:pt x="1214" y="58261"/>
                </a:cubicBezTo>
                <a:lnTo>
                  <a:pt x="1214" y="58261"/>
                </a:lnTo>
                <a:lnTo>
                  <a:pt x="16107" y="27130"/>
                </a:lnTo>
                <a:cubicBezTo>
                  <a:pt x="16940" y="25362"/>
                  <a:pt x="18202" y="24478"/>
                  <a:pt x="19893" y="24478"/>
                </a:cubicBezTo>
                <a:lnTo>
                  <a:pt x="19893" y="24478"/>
                </a:lnTo>
                <a:cubicBezTo>
                  <a:pt x="21560" y="24594"/>
                  <a:pt x="22810" y="25478"/>
                  <a:pt x="23643" y="27130"/>
                </a:cubicBezTo>
                <a:lnTo>
                  <a:pt x="23643" y="27130"/>
                </a:lnTo>
                <a:lnTo>
                  <a:pt x="38571" y="58261"/>
                </a:lnTo>
                <a:cubicBezTo>
                  <a:pt x="39619" y="60174"/>
                  <a:pt x="39976" y="62217"/>
                  <a:pt x="39643" y="64391"/>
                </a:cubicBezTo>
                <a:lnTo>
                  <a:pt x="39643" y="64391"/>
                </a:lnTo>
                <a:cubicBezTo>
                  <a:pt x="38714" y="68710"/>
                  <a:pt x="36417" y="72275"/>
                  <a:pt x="32750" y="75087"/>
                </a:cubicBezTo>
                <a:lnTo>
                  <a:pt x="32750" y="75087"/>
                </a:lnTo>
                <a:cubicBezTo>
                  <a:pt x="29202" y="77899"/>
                  <a:pt x="24917" y="79362"/>
                  <a:pt x="19893" y="79478"/>
                </a:cubicBezTo>
                <a:lnTo>
                  <a:pt x="19893" y="79478"/>
                </a:lnTo>
                <a:cubicBezTo>
                  <a:pt x="14869" y="79362"/>
                  <a:pt x="10524" y="77899"/>
                  <a:pt x="6857" y="75087"/>
                </a:cubicBezTo>
                <a:lnTo>
                  <a:pt x="6857" y="75087"/>
                </a:lnTo>
                <a:cubicBezTo>
                  <a:pt x="3310" y="72275"/>
                  <a:pt x="1060" y="68710"/>
                  <a:pt x="107" y="64391"/>
                </a:cubicBezTo>
                <a:lnTo>
                  <a:pt x="107" y="64391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1888051-12"/>
          <p:cNvSpPr/>
          <p:nvPr/>
        </p:nvSpPr>
        <p:spPr>
          <a:xfrm>
            <a:off x="5581166" y="2842431"/>
            <a:ext cx="1643063" cy="364331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841888286-39"/>
          <p:cNvSpPr/>
          <p:nvPr/>
        </p:nvSpPr>
        <p:spPr>
          <a:xfrm>
            <a:off x="2670088" y="3496084"/>
            <a:ext cx="125016" cy="1071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8923" y="57273"/>
                </a:moveTo>
                <a:lnTo>
                  <a:pt x="98923" y="57273"/>
                </a:lnTo>
                <a:cubicBezTo>
                  <a:pt x="100308" y="55515"/>
                  <a:pt x="101000" y="53485"/>
                  <a:pt x="101000" y="51182"/>
                </a:cubicBezTo>
                <a:lnTo>
                  <a:pt x="101000" y="51182"/>
                </a:lnTo>
                <a:lnTo>
                  <a:pt x="101000" y="51182"/>
                </a:lnTo>
                <a:cubicBezTo>
                  <a:pt x="101000" y="48818"/>
                  <a:pt x="100308" y="46758"/>
                  <a:pt x="98923" y="45000"/>
                </a:cubicBezTo>
                <a:lnTo>
                  <a:pt x="98923" y="45000"/>
                </a:lnTo>
                <a:lnTo>
                  <a:pt x="62846" y="2364"/>
                </a:lnTo>
                <a:cubicBezTo>
                  <a:pt x="61359" y="788"/>
                  <a:pt x="59641" y="0"/>
                  <a:pt x="57692" y="0"/>
                </a:cubicBezTo>
                <a:lnTo>
                  <a:pt x="57692" y="0"/>
                </a:lnTo>
                <a:cubicBezTo>
                  <a:pt x="55744" y="0"/>
                  <a:pt x="54026" y="788"/>
                  <a:pt x="52538" y="2364"/>
                </a:cubicBezTo>
                <a:lnTo>
                  <a:pt x="52538" y="2364"/>
                </a:lnTo>
                <a:cubicBezTo>
                  <a:pt x="51154" y="4182"/>
                  <a:pt x="50462" y="6242"/>
                  <a:pt x="50462" y="8545"/>
                </a:cubicBezTo>
                <a:lnTo>
                  <a:pt x="50462" y="8545"/>
                </a:lnTo>
                <a:cubicBezTo>
                  <a:pt x="50462" y="10848"/>
                  <a:pt x="51154" y="12879"/>
                  <a:pt x="52538" y="14636"/>
                </a:cubicBezTo>
                <a:lnTo>
                  <a:pt x="52538" y="14636"/>
                </a:lnTo>
                <a:lnTo>
                  <a:pt x="76385" y="42636"/>
                </a:lnTo>
                <a:lnTo>
                  <a:pt x="7231" y="42636"/>
                </a:lnTo>
                <a:cubicBezTo>
                  <a:pt x="5128" y="42636"/>
                  <a:pt x="3385" y="43424"/>
                  <a:pt x="2000" y="45000"/>
                </a:cubicBezTo>
                <a:lnTo>
                  <a:pt x="2000" y="45000"/>
                </a:lnTo>
                <a:cubicBezTo>
                  <a:pt x="667" y="46576"/>
                  <a:pt x="0" y="48636"/>
                  <a:pt x="0" y="51182"/>
                </a:cubicBezTo>
                <a:lnTo>
                  <a:pt x="0" y="51182"/>
                </a:lnTo>
                <a:cubicBezTo>
                  <a:pt x="0" y="53667"/>
                  <a:pt x="667" y="55697"/>
                  <a:pt x="2000" y="57273"/>
                </a:cubicBezTo>
                <a:lnTo>
                  <a:pt x="2000" y="57273"/>
                </a:lnTo>
                <a:cubicBezTo>
                  <a:pt x="3385" y="58848"/>
                  <a:pt x="5128" y="59636"/>
                  <a:pt x="7231" y="59636"/>
                </a:cubicBezTo>
                <a:lnTo>
                  <a:pt x="7231" y="59636"/>
                </a:lnTo>
                <a:lnTo>
                  <a:pt x="76385" y="59636"/>
                </a:lnTo>
                <a:lnTo>
                  <a:pt x="52538" y="87636"/>
                </a:lnTo>
                <a:cubicBezTo>
                  <a:pt x="51154" y="89394"/>
                  <a:pt x="50462" y="91424"/>
                  <a:pt x="50462" y="93727"/>
                </a:cubicBezTo>
                <a:lnTo>
                  <a:pt x="50462" y="93727"/>
                </a:lnTo>
                <a:cubicBezTo>
                  <a:pt x="50462" y="96030"/>
                  <a:pt x="51154" y="98091"/>
                  <a:pt x="52538" y="99909"/>
                </a:cubicBezTo>
                <a:lnTo>
                  <a:pt x="52538" y="99909"/>
                </a:lnTo>
                <a:cubicBezTo>
                  <a:pt x="54026" y="101485"/>
                  <a:pt x="55744" y="102273"/>
                  <a:pt x="57692" y="102273"/>
                </a:cubicBezTo>
                <a:lnTo>
                  <a:pt x="57692" y="102273"/>
                </a:lnTo>
                <a:cubicBezTo>
                  <a:pt x="59641" y="102273"/>
                  <a:pt x="61359" y="101485"/>
                  <a:pt x="62846" y="99909"/>
                </a:cubicBezTo>
                <a:lnTo>
                  <a:pt x="62846" y="99909"/>
                </a:lnTo>
                <a:lnTo>
                  <a:pt x="98923" y="5727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1888039-2"/>
          <p:cNvSpPr txBox="1"/>
          <p:nvPr/>
        </p:nvSpPr>
        <p:spPr>
          <a:xfrm>
            <a:off x="2308860" y="1508125"/>
            <a:ext cx="5272405" cy="548640"/>
          </a:xfrm>
          <a:prstGeom prst="rect">
            <a:avLst/>
          </a:prstGeom>
          <a:noFill/>
          <a:ln>
            <a:noFill/>
          </a:ln>
          <a:effectLst>
            <a:outerShdw blurRad="100013" dist="28575" dir="5400000" algn="ctr">
              <a:srgbClr val="000000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zh-CN" altLang="en-US"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60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、资产损失扣除</a:t>
            </a:r>
          </a:p>
        </p:txBody>
      </p:sp>
      <p:sp>
        <p:nvSpPr>
          <p:cNvPr id="15" name="el-1786841888046-7"/>
          <p:cNvSpPr txBox="1"/>
          <p:nvPr/>
        </p:nvSpPr>
        <p:spPr>
          <a:xfrm>
            <a:off x="2098365" y="2892437"/>
            <a:ext cx="1175861" cy="26431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清单申报</a:t>
            </a:r>
          </a:p>
        </p:txBody>
      </p:sp>
      <p:sp>
        <p:nvSpPr>
          <p:cNvPr id="16" name="el-1786841888043-5"/>
          <p:cNvSpPr txBox="1"/>
          <p:nvPr/>
        </p:nvSpPr>
        <p:spPr>
          <a:xfrm>
            <a:off x="3419959" y="2720987"/>
            <a:ext cx="234212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>
                <a:solidFill>
                  <a:srgbClr val="FFFFFF">
                    <a:alpha val="2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7" name="el-1786841888048-9"/>
          <p:cNvSpPr txBox="1"/>
          <p:nvPr/>
        </p:nvSpPr>
        <p:spPr>
          <a:xfrm>
            <a:off x="3929063" y="2892437"/>
            <a:ext cx="1175861" cy="26431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专项申报</a:t>
            </a:r>
          </a:p>
        </p:txBody>
      </p:sp>
      <p:sp>
        <p:nvSpPr>
          <p:cNvPr id="18" name="el-1786841888043-6"/>
          <p:cNvSpPr txBox="1"/>
          <p:nvPr/>
        </p:nvSpPr>
        <p:spPr>
          <a:xfrm>
            <a:off x="5250656" y="2720987"/>
            <a:ext cx="234212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460">
                <a:solidFill>
                  <a:srgbClr val="FFFFFF">
                    <a:alpha val="2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</a:p>
        </p:txBody>
      </p:sp>
      <p:sp>
        <p:nvSpPr>
          <p:cNvPr id="19" name="el-1786841888050-11"/>
          <p:cNvSpPr txBox="1"/>
          <p:nvPr/>
        </p:nvSpPr>
        <p:spPr>
          <a:xfrm>
            <a:off x="5759760" y="2892437"/>
            <a:ext cx="1604486" cy="26431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113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税会差异调整</a:t>
            </a:r>
          </a:p>
        </p:txBody>
      </p:sp>
      <p:sp>
        <p:nvSpPr>
          <p:cNvPr id="20" name="el-1786841888041-4"/>
          <p:cNvSpPr txBox="1"/>
          <p:nvPr/>
        </p:nvSpPr>
        <p:spPr>
          <a:xfrm>
            <a:off x="2880829" y="3463937"/>
            <a:ext cx="4053426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spc="113">
                <a:solidFill>
                  <a:schemeClr val="tx1">
                    <a:alpha val="5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清单申报 · 专项申报 · 税会差异调整 · 福建行业实操建议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43750" y="3333750"/>
            <a:ext cx="2857500" cy="2857500"/>
          </a:xfrm>
          <a:prstGeom prst="ellipse">
            <a:avLst/>
          </a:prstGeom>
          <a:solidFill>
            <a:srgbClr val="0070C0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3" name="AutoShape 3"/>
          <p:cNvSpPr/>
          <p:nvPr/>
        </p:nvSpPr>
        <p:spPr>
          <a:xfrm>
            <a:off x="-476250" y="-476250"/>
            <a:ext cx="1905000" cy="1905000"/>
          </a:xfrm>
          <a:prstGeom prst="ellipse">
            <a:avLst/>
          </a:prstGeom>
          <a:solidFill>
            <a:srgbClr val="0070C0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4" name="AutoShape 4"/>
          <p:cNvSpPr/>
          <p:nvPr/>
        </p:nvSpPr>
        <p:spPr>
          <a:xfrm>
            <a:off x="533400" y="342900"/>
            <a:ext cx="8077200" cy="4762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zh-CN" altLang="en-US" sz="2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【资料】</a:t>
            </a:r>
            <a:r>
              <a:rPr sz="2400" b="1" spc="56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课后自查清单</a:t>
            </a:r>
            <a:r>
              <a:rPr lang="en-US" sz="2400" b="1" spc="56">
                <a:solidFill>
                  <a:srgbClr val="1B2A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</a:t>
            </a:r>
            <a:r>
              <a:rPr lang="en-US" sz="2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成本费用端税务风险自查清单</a:t>
            </a:r>
            <a:endParaRPr lang="en-US" sz="825"/>
          </a:p>
        </p:txBody>
      </p:sp>
      <p:sp>
        <p:nvSpPr>
          <p:cNvPr id="5" name="AutoShape 5"/>
          <p:cNvSpPr/>
          <p:nvPr/>
        </p:nvSpPr>
        <p:spPr>
          <a:xfrm>
            <a:off x="533400" y="952500"/>
            <a:ext cx="3952875" cy="109537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6" name="AutoShape 6"/>
          <p:cNvSpPr/>
          <p:nvPr/>
        </p:nvSpPr>
        <p:spPr>
          <a:xfrm>
            <a:off x="533400" y="952500"/>
            <a:ext cx="57150" cy="1095375"/>
          </a:xfrm>
          <a:prstGeom prst="roundRect">
            <a:avLst>
              <a:gd name="adj" fmla="val 0"/>
            </a:avLst>
          </a:prstGeom>
          <a:solidFill>
            <a:srgbClr val="0070C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7" name="AutoShape 7"/>
          <p:cNvSpPr/>
          <p:nvPr/>
        </p:nvSpPr>
        <p:spPr>
          <a:xfrm>
            <a:off x="704850" y="1028700"/>
            <a:ext cx="3714750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50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r>
              <a:rPr lang="en-US" sz="12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35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工资薪金与福利费自查</a:t>
            </a:r>
            <a:endParaRPr lang="en-US" sz="825"/>
          </a:p>
        </p:txBody>
      </p:sp>
      <p:sp>
        <p:nvSpPr>
          <p:cNvPr id="8" name="AutoShape 8"/>
          <p:cNvSpPr/>
          <p:nvPr/>
        </p:nvSpPr>
        <p:spPr>
          <a:xfrm>
            <a:off x="704850" y="1352550"/>
            <a:ext cx="3714750" cy="666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补贴合规：交通/通讯补贴是否列入工资制度并固定发放？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限额管控：职工福利费是否超过工资总额14%的扣除红线？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人员区分：临时工、实习生等费用是否准确区分工资与福利？</a:t>
            </a:r>
            <a:endParaRPr lang="en-US" sz="825"/>
          </a:p>
        </p:txBody>
      </p:sp>
      <p:sp>
        <p:nvSpPr>
          <p:cNvPr id="9" name="AutoShape 9"/>
          <p:cNvSpPr/>
          <p:nvPr/>
        </p:nvSpPr>
        <p:spPr>
          <a:xfrm>
            <a:off x="4657725" y="952500"/>
            <a:ext cx="3952875" cy="109537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10" name="AutoShape 10"/>
          <p:cNvSpPr/>
          <p:nvPr/>
        </p:nvSpPr>
        <p:spPr>
          <a:xfrm>
            <a:off x="4657725" y="952500"/>
            <a:ext cx="57150" cy="1095375"/>
          </a:xfrm>
          <a:prstGeom prst="roundRect">
            <a:avLst>
              <a:gd name="adj" fmla="val 0"/>
            </a:avLst>
          </a:prstGeom>
          <a:solidFill>
            <a:srgbClr val="0070C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11" name="AutoShape 11"/>
          <p:cNvSpPr/>
          <p:nvPr/>
        </p:nvSpPr>
        <p:spPr>
          <a:xfrm>
            <a:off x="4829175" y="1028700"/>
            <a:ext cx="3714750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50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r>
              <a:rPr lang="en-US" sz="12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35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招待费与广宣费自查</a:t>
            </a:r>
            <a:endParaRPr lang="en-US" sz="825"/>
          </a:p>
        </p:txBody>
      </p:sp>
      <p:sp>
        <p:nvSpPr>
          <p:cNvPr id="12" name="AutoShape 12"/>
          <p:cNvSpPr/>
          <p:nvPr/>
        </p:nvSpPr>
        <p:spPr>
          <a:xfrm>
            <a:off x="4829175" y="1352550"/>
            <a:ext cx="3714750" cy="666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扣除规则：是否按发生额60%与收入5‰孰低原则税前扣除？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限额预警：广宣费是否超收入15%（部分行业30%）限额？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边界清晰：业务招待费与广宣费是否存在混淆列支情形？</a:t>
            </a:r>
            <a:endParaRPr lang="en-US" sz="825"/>
          </a:p>
        </p:txBody>
      </p:sp>
      <p:sp>
        <p:nvSpPr>
          <p:cNvPr id="13" name="AutoShape 13"/>
          <p:cNvSpPr/>
          <p:nvPr/>
        </p:nvSpPr>
        <p:spPr>
          <a:xfrm>
            <a:off x="533400" y="2143125"/>
            <a:ext cx="3952875" cy="109537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14" name="AutoShape 14"/>
          <p:cNvSpPr/>
          <p:nvPr/>
        </p:nvSpPr>
        <p:spPr>
          <a:xfrm>
            <a:off x="533400" y="2143125"/>
            <a:ext cx="57150" cy="1095375"/>
          </a:xfrm>
          <a:prstGeom prst="roundRect">
            <a:avLst>
              <a:gd name="adj" fmla="val 0"/>
            </a:avLst>
          </a:prstGeom>
          <a:solidFill>
            <a:srgbClr val="0070C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15" name="AutoShape 15"/>
          <p:cNvSpPr/>
          <p:nvPr/>
        </p:nvSpPr>
        <p:spPr>
          <a:xfrm>
            <a:off x="704850" y="2219325"/>
            <a:ext cx="3714750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50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r>
              <a:rPr lang="en-US" sz="12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35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利息支出合规性自查</a:t>
            </a:r>
            <a:endParaRPr lang="en-US" sz="825"/>
          </a:p>
        </p:txBody>
      </p:sp>
      <p:sp>
        <p:nvSpPr>
          <p:cNvPr id="16" name="AutoShape 16"/>
          <p:cNvSpPr/>
          <p:nvPr/>
        </p:nvSpPr>
        <p:spPr>
          <a:xfrm>
            <a:off x="704850" y="2543175"/>
            <a:ext cx="3714750" cy="666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债资比例：关联方借款是否超过2:1（非金融企业）红线？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纳税调整：超标部分利息是否依法进行了纳税调增处理？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资本划分：借款利息资本化与费用化的界限是否清晰？</a:t>
            </a:r>
            <a:endParaRPr lang="en-US" sz="825"/>
          </a:p>
        </p:txBody>
      </p:sp>
      <p:sp>
        <p:nvSpPr>
          <p:cNvPr id="17" name="AutoShape 17"/>
          <p:cNvSpPr/>
          <p:nvPr/>
        </p:nvSpPr>
        <p:spPr>
          <a:xfrm>
            <a:off x="4657725" y="2143125"/>
            <a:ext cx="3952875" cy="109537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18" name="AutoShape 18"/>
          <p:cNvSpPr/>
          <p:nvPr/>
        </p:nvSpPr>
        <p:spPr>
          <a:xfrm>
            <a:off x="4657725" y="2143125"/>
            <a:ext cx="57150" cy="1095375"/>
          </a:xfrm>
          <a:prstGeom prst="roundRect">
            <a:avLst>
              <a:gd name="adj" fmla="val 0"/>
            </a:avLst>
          </a:prstGeom>
          <a:solidFill>
            <a:srgbClr val="0070C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19" name="AutoShape 19"/>
          <p:cNvSpPr/>
          <p:nvPr/>
        </p:nvSpPr>
        <p:spPr>
          <a:xfrm>
            <a:off x="4829175" y="2219325"/>
            <a:ext cx="3714750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50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r>
              <a:rPr lang="en-US" sz="12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35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无票支出风险管控</a:t>
            </a:r>
            <a:endParaRPr lang="en-US" sz="825"/>
          </a:p>
        </p:txBody>
      </p:sp>
      <p:sp>
        <p:nvSpPr>
          <p:cNvPr id="20" name="AutoShape 20"/>
          <p:cNvSpPr/>
          <p:nvPr/>
        </p:nvSpPr>
        <p:spPr>
          <a:xfrm>
            <a:off x="4829175" y="2543175"/>
            <a:ext cx="3714750" cy="666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证据链：大额无票支出是否留存合同、付款凭证及物流单据？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小额零星：支付给个人的小额支出是否超过增值税起征点？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异常应对：上游走逃失联发票是否准备了完整的替代证据？</a:t>
            </a:r>
            <a:endParaRPr lang="en-US" sz="825"/>
          </a:p>
        </p:txBody>
      </p:sp>
      <p:sp>
        <p:nvSpPr>
          <p:cNvPr id="21" name="AutoShape 21"/>
          <p:cNvSpPr/>
          <p:nvPr/>
        </p:nvSpPr>
        <p:spPr>
          <a:xfrm>
            <a:off x="533400" y="3333750"/>
            <a:ext cx="3952875" cy="109537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22" name="AutoShape 22"/>
          <p:cNvSpPr/>
          <p:nvPr/>
        </p:nvSpPr>
        <p:spPr>
          <a:xfrm>
            <a:off x="533400" y="3333750"/>
            <a:ext cx="57150" cy="1095375"/>
          </a:xfrm>
          <a:prstGeom prst="roundRect">
            <a:avLst>
              <a:gd name="adj" fmla="val 0"/>
            </a:avLst>
          </a:prstGeom>
          <a:solidFill>
            <a:srgbClr val="0070C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23" name="AutoShape 23"/>
          <p:cNvSpPr/>
          <p:nvPr/>
        </p:nvSpPr>
        <p:spPr>
          <a:xfrm>
            <a:off x="704850" y="3409950"/>
            <a:ext cx="3714750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50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r>
              <a:rPr lang="en-US" sz="12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35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灵活用工与自然人代开</a:t>
            </a:r>
            <a:endParaRPr lang="en-US" sz="825"/>
          </a:p>
        </p:txBody>
      </p:sp>
      <p:sp>
        <p:nvSpPr>
          <p:cNvPr id="24" name="AutoShape 24"/>
          <p:cNvSpPr/>
          <p:nvPr/>
        </p:nvSpPr>
        <p:spPr>
          <a:xfrm>
            <a:off x="704850" y="3733800"/>
            <a:ext cx="3714750" cy="666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业务真实：灵工平台业务是否具备真实商业背景，三流一致？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个税代扣：支付个人劳务报酬是否依法履行代扣代缴义务？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代开规范：代开发票的地点、品目、税率是否与实际匹配？</a:t>
            </a:r>
            <a:endParaRPr lang="en-US" sz="825"/>
          </a:p>
        </p:txBody>
      </p:sp>
      <p:sp>
        <p:nvSpPr>
          <p:cNvPr id="25" name="AutoShape 25"/>
          <p:cNvSpPr/>
          <p:nvPr/>
        </p:nvSpPr>
        <p:spPr>
          <a:xfrm>
            <a:off x="4657725" y="3333750"/>
            <a:ext cx="3952875" cy="109537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26" name="AutoShape 26"/>
          <p:cNvSpPr/>
          <p:nvPr/>
        </p:nvSpPr>
        <p:spPr>
          <a:xfrm>
            <a:off x="4657725" y="3333750"/>
            <a:ext cx="57150" cy="1095375"/>
          </a:xfrm>
          <a:prstGeom prst="roundRect">
            <a:avLst>
              <a:gd name="adj" fmla="val 0"/>
            </a:avLst>
          </a:prstGeom>
          <a:solidFill>
            <a:srgbClr val="0070C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27" name="AutoShape 27"/>
          <p:cNvSpPr/>
          <p:nvPr/>
        </p:nvSpPr>
        <p:spPr>
          <a:xfrm>
            <a:off x="4829175" y="3409950"/>
            <a:ext cx="3714750" cy="285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50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r>
              <a:rPr lang="en-US" sz="12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135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资产损失税务处理</a:t>
            </a:r>
            <a:endParaRPr lang="en-US" sz="825"/>
          </a:p>
        </p:txBody>
      </p:sp>
      <p:sp>
        <p:nvSpPr>
          <p:cNvPr id="28" name="AutoShape 28"/>
          <p:cNvSpPr/>
          <p:nvPr/>
        </p:nvSpPr>
        <p:spPr>
          <a:xfrm>
            <a:off x="4829175" y="3733800"/>
            <a:ext cx="3714750" cy="6667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及时申报：存货报废、坏账损失是否及时进行会计与税务处理？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申报方式：是否准确区分清单申报与专项申报的适用范围？</a:t>
            </a:r>
            <a:b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975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资料备查：是否按规定留存资产损失相关的证据资料？</a:t>
            </a:r>
            <a:endParaRPr lang="en-US" sz="825"/>
          </a:p>
        </p:txBody>
      </p:sp>
      <p:sp>
        <p:nvSpPr>
          <p:cNvPr id="29" name="AutoShape 29"/>
          <p:cNvSpPr/>
          <p:nvPr/>
        </p:nvSpPr>
        <p:spPr>
          <a:xfrm>
            <a:off x="533400" y="4524375"/>
            <a:ext cx="8077200" cy="428625"/>
          </a:xfrm>
          <a:prstGeom prst="roundRect">
            <a:avLst>
              <a:gd name="adj" fmla="val 0"/>
            </a:avLst>
          </a:prstGeom>
          <a:solidFill>
            <a:srgbClr val="0070C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47625" tIns="47625" rIns="47625" bIns="47625" rtlCol="0" anchor="ctr"/>
          <a:lstStyle/>
          <a:p>
            <a:pPr algn="ctr">
              <a:defRPr/>
            </a:pPr>
            <a:endParaRPr sz="100"/>
          </a:p>
        </p:txBody>
      </p:sp>
      <p:sp>
        <p:nvSpPr>
          <p:cNvPr id="30" name="AutoShape 30"/>
          <p:cNvSpPr/>
          <p:nvPr/>
        </p:nvSpPr>
        <p:spPr>
          <a:xfrm>
            <a:off x="628650" y="4591050"/>
            <a:ext cx="78867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975" b="1" i="0" u="none" strike="noStrike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政策依据速查：</a:t>
            </a:r>
            <a:r>
              <a:rPr lang="en-US" sz="12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sz="975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《企业所得税法》第八条 | 国家税务总局公告2018年第28号（税前扣除凭证） | 财税〔2008〕121号（债资比） | 国家税务总局公告2011年第25号（资产损失）</a:t>
            </a:r>
            <a:endParaRPr lang="en-US" sz="825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09485-18"/>
          <p:cNvSpPr/>
          <p:nvPr/>
        </p:nvSpPr>
        <p:spPr>
          <a:xfrm>
            <a:off x="-571500" y="-571500"/>
            <a:ext cx="2286000" cy="2286000"/>
          </a:xfrm>
          <a:prstGeom prst="ellipse">
            <a:avLst/>
          </a:prstGeom>
          <a:gradFill rotWithShape="1">
            <a:gsLst>
              <a:gs pos="0">
                <a:srgbClr val="D4A017">
                  <a:alpha val="6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40000" t="40000" r="60000" b="6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09486-19"/>
          <p:cNvSpPr/>
          <p:nvPr/>
        </p:nvSpPr>
        <p:spPr>
          <a:xfrm>
            <a:off x="7858125" y="3857625"/>
            <a:ext cx="1714500" cy="1714500"/>
          </a:xfrm>
          <a:prstGeom prst="ellipse">
            <a:avLst/>
          </a:prstGeom>
          <a:gradFill rotWithShape="1">
            <a:gsLst>
              <a:gs pos="0">
                <a:srgbClr val="4A2C5A">
                  <a:alpha val="4000"/>
                </a:srgbClr>
              </a:gs>
              <a:gs pos="70000">
                <a:srgbClr val="4A2C5A">
                  <a:alpha val="0"/>
                </a:srgbClr>
              </a:gs>
            </a:gsLst>
            <a:path path="circle">
              <a:fillToRect l="60000" t="60000" r="40000" b="4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4" name="el-1786842609196-3"/>
          <p:cNvCxnSpPr/>
          <p:nvPr/>
        </p:nvCxnSpPr>
        <p:spPr>
          <a:xfrm>
            <a:off x="6457950" y="257175"/>
            <a:ext cx="2286000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el-1786842609201-6"/>
          <p:cNvSpPr/>
          <p:nvPr/>
        </p:nvSpPr>
        <p:spPr>
          <a:xfrm>
            <a:off x="400050" y="1333091"/>
            <a:ext cx="1978819" cy="2012975"/>
          </a:xfrm>
          <a:prstGeom prst="roundRect">
            <a:avLst>
              <a:gd name="adj" fmla="val 5776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2609214-15"/>
          <p:cNvSpPr/>
          <p:nvPr/>
        </p:nvSpPr>
        <p:spPr>
          <a:xfrm>
            <a:off x="550069" y="1623082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7" name="el-1786842609209-10"/>
          <p:cNvCxnSpPr/>
          <p:nvPr/>
        </p:nvCxnSpPr>
        <p:spPr>
          <a:xfrm>
            <a:off x="550069" y="2109527"/>
            <a:ext cx="1678781" cy="914"/>
          </a:xfrm>
          <a:prstGeom prst="line">
            <a:avLst/>
          </a:prstGeom>
          <a:ln w="9525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842609203-7"/>
          <p:cNvSpPr/>
          <p:nvPr/>
        </p:nvSpPr>
        <p:spPr>
          <a:xfrm>
            <a:off x="2521744" y="1333091"/>
            <a:ext cx="1978819" cy="2012975"/>
          </a:xfrm>
          <a:prstGeom prst="roundRect">
            <a:avLst>
              <a:gd name="adj" fmla="val 5776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42609217-21"/>
          <p:cNvSpPr/>
          <p:nvPr/>
        </p:nvSpPr>
        <p:spPr>
          <a:xfrm>
            <a:off x="2671763" y="1743075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0" name="el-1786842609209-11"/>
          <p:cNvCxnSpPr/>
          <p:nvPr/>
        </p:nvCxnSpPr>
        <p:spPr>
          <a:xfrm>
            <a:off x="2671763" y="2349512"/>
            <a:ext cx="1678781" cy="914"/>
          </a:xfrm>
          <a:prstGeom prst="line">
            <a:avLst/>
          </a:prstGeom>
          <a:ln w="9525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-1786842609205-8"/>
          <p:cNvSpPr/>
          <p:nvPr/>
        </p:nvSpPr>
        <p:spPr>
          <a:xfrm>
            <a:off x="4643438" y="1333091"/>
            <a:ext cx="1978819" cy="2012975"/>
          </a:xfrm>
          <a:prstGeom prst="roundRect">
            <a:avLst>
              <a:gd name="adj" fmla="val 5776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2609220-27"/>
          <p:cNvSpPr/>
          <p:nvPr/>
        </p:nvSpPr>
        <p:spPr>
          <a:xfrm>
            <a:off x="4793456" y="1743075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3" name="el-1786842609209-12"/>
          <p:cNvCxnSpPr/>
          <p:nvPr/>
        </p:nvCxnSpPr>
        <p:spPr>
          <a:xfrm>
            <a:off x="4793456" y="2349512"/>
            <a:ext cx="1678781" cy="914"/>
          </a:xfrm>
          <a:prstGeom prst="line">
            <a:avLst/>
          </a:prstGeom>
          <a:ln w="9525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2609206-9"/>
          <p:cNvSpPr/>
          <p:nvPr/>
        </p:nvSpPr>
        <p:spPr>
          <a:xfrm>
            <a:off x="6765131" y="1333091"/>
            <a:ext cx="1978819" cy="2012975"/>
          </a:xfrm>
          <a:prstGeom prst="roundRect">
            <a:avLst>
              <a:gd name="adj" fmla="val 5776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42609224-33"/>
          <p:cNvSpPr/>
          <p:nvPr/>
        </p:nvSpPr>
        <p:spPr>
          <a:xfrm>
            <a:off x="6915150" y="1623082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6" name="el-1786842609209-13"/>
          <p:cNvCxnSpPr/>
          <p:nvPr/>
        </p:nvCxnSpPr>
        <p:spPr>
          <a:xfrm>
            <a:off x="6915150" y="2109527"/>
            <a:ext cx="1678781" cy="914"/>
          </a:xfrm>
          <a:prstGeom prst="line">
            <a:avLst/>
          </a:prstGeom>
          <a:ln w="9525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l-1786842609193-2"/>
          <p:cNvSpPr/>
          <p:nvPr/>
        </p:nvSpPr>
        <p:spPr>
          <a:xfrm>
            <a:off x="400050" y="3574666"/>
            <a:ext cx="8343900" cy="407194"/>
          </a:xfrm>
          <a:prstGeom prst="roundRect">
            <a:avLst>
              <a:gd name="adj" fmla="val 23392"/>
            </a:avLst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2609483-17"/>
          <p:cNvSpPr/>
          <p:nvPr/>
        </p:nvSpPr>
        <p:spPr>
          <a:xfrm>
            <a:off x="579505" y="3692529"/>
            <a:ext cx="176871" cy="17146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4158" y="3500"/>
                </a:moveTo>
                <a:lnTo>
                  <a:pt x="54158" y="3500"/>
                </a:lnTo>
                <a:cubicBezTo>
                  <a:pt x="53070" y="1315"/>
                  <a:pt x="51281" y="148"/>
                  <a:pt x="48789" y="0"/>
                </a:cubicBezTo>
                <a:lnTo>
                  <a:pt x="48789" y="0"/>
                </a:lnTo>
                <a:cubicBezTo>
                  <a:pt x="46474" y="148"/>
                  <a:pt x="44684" y="1315"/>
                  <a:pt x="43421" y="3500"/>
                </a:cubicBezTo>
                <a:lnTo>
                  <a:pt x="43421" y="3500"/>
                </a:lnTo>
                <a:lnTo>
                  <a:pt x="31579" y="29278"/>
                </a:lnTo>
                <a:lnTo>
                  <a:pt x="4947" y="33611"/>
                </a:lnTo>
                <a:cubicBezTo>
                  <a:pt x="2596" y="33981"/>
                  <a:pt x="1053" y="35352"/>
                  <a:pt x="316" y="37722"/>
                </a:cubicBezTo>
                <a:lnTo>
                  <a:pt x="316" y="37722"/>
                </a:lnTo>
                <a:cubicBezTo>
                  <a:pt x="-421" y="40167"/>
                  <a:pt x="70" y="42315"/>
                  <a:pt x="1789" y="44167"/>
                </a:cubicBezTo>
                <a:lnTo>
                  <a:pt x="1789" y="44167"/>
                </a:lnTo>
                <a:lnTo>
                  <a:pt x="21053" y="64278"/>
                </a:lnTo>
                <a:lnTo>
                  <a:pt x="16421" y="92778"/>
                </a:lnTo>
                <a:cubicBezTo>
                  <a:pt x="16175" y="95259"/>
                  <a:pt x="16982" y="97278"/>
                  <a:pt x="18842" y="98833"/>
                </a:cubicBezTo>
                <a:lnTo>
                  <a:pt x="18842" y="98833"/>
                </a:lnTo>
                <a:cubicBezTo>
                  <a:pt x="20807" y="100278"/>
                  <a:pt x="22895" y="100407"/>
                  <a:pt x="25105" y="99222"/>
                </a:cubicBezTo>
                <a:lnTo>
                  <a:pt x="25105" y="99222"/>
                </a:lnTo>
                <a:lnTo>
                  <a:pt x="48789" y="85944"/>
                </a:lnTo>
                <a:lnTo>
                  <a:pt x="72684" y="99222"/>
                </a:lnTo>
                <a:cubicBezTo>
                  <a:pt x="74789" y="100407"/>
                  <a:pt x="76825" y="100278"/>
                  <a:pt x="78789" y="98833"/>
                </a:cubicBezTo>
                <a:lnTo>
                  <a:pt x="78789" y="98833"/>
                </a:lnTo>
                <a:cubicBezTo>
                  <a:pt x="80754" y="97278"/>
                  <a:pt x="81561" y="95259"/>
                  <a:pt x="81211" y="92778"/>
                </a:cubicBezTo>
                <a:lnTo>
                  <a:pt x="81211" y="92778"/>
                </a:lnTo>
                <a:lnTo>
                  <a:pt x="76737" y="64278"/>
                </a:lnTo>
                <a:lnTo>
                  <a:pt x="96000" y="44167"/>
                </a:lnTo>
                <a:cubicBezTo>
                  <a:pt x="97614" y="42315"/>
                  <a:pt x="98105" y="40167"/>
                  <a:pt x="97474" y="37722"/>
                </a:cubicBezTo>
                <a:lnTo>
                  <a:pt x="97474" y="37722"/>
                </a:lnTo>
                <a:cubicBezTo>
                  <a:pt x="96596" y="35352"/>
                  <a:pt x="95000" y="33981"/>
                  <a:pt x="92684" y="33611"/>
                </a:cubicBezTo>
                <a:lnTo>
                  <a:pt x="92684" y="33611"/>
                </a:lnTo>
                <a:lnTo>
                  <a:pt x="66000" y="29278"/>
                </a:lnTo>
                <a:lnTo>
                  <a:pt x="54158" y="35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2609412-4"/>
          <p:cNvSpPr/>
          <p:nvPr/>
        </p:nvSpPr>
        <p:spPr>
          <a:xfrm>
            <a:off x="8101682" y="4907756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42609197-4"/>
          <p:cNvSpPr txBox="1"/>
          <p:nvPr/>
        </p:nvSpPr>
        <p:spPr>
          <a:xfrm>
            <a:off x="400050" y="71755"/>
            <a:ext cx="8143875" cy="14401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22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五、</a:t>
            </a:r>
            <a:r>
              <a:rPr sz="22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发票管理与特殊业务</a:t>
            </a:r>
            <a:r>
              <a:rPr sz="2250" b="1" spc="169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应税行为难点突破</a:t>
            </a:r>
            <a:r>
              <a:rPr lang="en-US" altLang="en-US" sz="22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sz="2250" b="1" spc="56">
              <a:solidFill>
                <a:srgbClr val="2D1B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el-1786842609213-14"/>
          <p:cNvSpPr txBox="1"/>
          <p:nvPr/>
        </p:nvSpPr>
        <p:spPr>
          <a:xfrm>
            <a:off x="450056" y="1623082"/>
            <a:ext cx="457200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12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</a:p>
        </p:txBody>
      </p:sp>
      <p:sp>
        <p:nvSpPr>
          <p:cNvPr id="22" name="el-1786842609214-16"/>
          <p:cNvSpPr txBox="1"/>
          <p:nvPr/>
        </p:nvSpPr>
        <p:spPr>
          <a:xfrm>
            <a:off x="892969" y="1511684"/>
            <a:ext cx="1335881" cy="47997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885"/>
              </a:lnSpc>
            </a:pPr>
            <a:r>
              <a:rPr sz="157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数电票全流程风控</a:t>
            </a:r>
          </a:p>
        </p:txBody>
      </p:sp>
      <p:sp>
        <p:nvSpPr>
          <p:cNvPr id="23" name="el-1786842609216-20"/>
          <p:cNvSpPr txBox="1"/>
          <p:nvPr/>
        </p:nvSpPr>
        <p:spPr>
          <a:xfrm>
            <a:off x="2571750" y="1743075"/>
            <a:ext cx="457200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12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</a:p>
        </p:txBody>
      </p:sp>
      <p:sp>
        <p:nvSpPr>
          <p:cNvPr id="24" name="el-1786842609217-22"/>
          <p:cNvSpPr txBox="1"/>
          <p:nvPr/>
        </p:nvSpPr>
        <p:spPr>
          <a:xfrm>
            <a:off x="3014663" y="1511684"/>
            <a:ext cx="1335881" cy="7199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885"/>
              </a:lnSpc>
            </a:pPr>
            <a:r>
              <a:rPr sz="157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“四流不一”的定性争议与自救</a:t>
            </a:r>
          </a:p>
        </p:txBody>
      </p:sp>
      <p:sp>
        <p:nvSpPr>
          <p:cNvPr id="25" name="el-1786842609218-26"/>
          <p:cNvSpPr txBox="1"/>
          <p:nvPr/>
        </p:nvSpPr>
        <p:spPr>
          <a:xfrm>
            <a:off x="4693444" y="1743075"/>
            <a:ext cx="457200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12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</a:p>
        </p:txBody>
      </p:sp>
      <p:sp>
        <p:nvSpPr>
          <p:cNvPr id="26" name="el-1786842609221-28"/>
          <p:cNvSpPr txBox="1"/>
          <p:nvPr/>
        </p:nvSpPr>
        <p:spPr>
          <a:xfrm>
            <a:off x="5136356" y="1511684"/>
            <a:ext cx="1335881" cy="7199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885"/>
              </a:lnSpc>
            </a:pPr>
            <a:r>
              <a:rPr sz="157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税率易错判定与进项税额转出</a:t>
            </a:r>
          </a:p>
        </p:txBody>
      </p:sp>
      <p:sp>
        <p:nvSpPr>
          <p:cNvPr id="27" name="el-1786842609222-32"/>
          <p:cNvSpPr txBox="1"/>
          <p:nvPr/>
        </p:nvSpPr>
        <p:spPr>
          <a:xfrm>
            <a:off x="6815138" y="1623082"/>
            <a:ext cx="457200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12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</a:p>
        </p:txBody>
      </p:sp>
      <p:sp>
        <p:nvSpPr>
          <p:cNvPr id="28" name="el-1786842609224-34"/>
          <p:cNvSpPr txBox="1"/>
          <p:nvPr/>
        </p:nvSpPr>
        <p:spPr>
          <a:xfrm>
            <a:off x="7258050" y="1511684"/>
            <a:ext cx="1335881" cy="47997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885"/>
              </a:lnSpc>
            </a:pPr>
            <a:r>
              <a:rPr sz="157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差额纳税与简易计税</a:t>
            </a:r>
          </a:p>
        </p:txBody>
      </p:sp>
      <p:sp>
        <p:nvSpPr>
          <p:cNvPr id="29" name="el-1786842609198-5"/>
          <p:cNvSpPr txBox="1"/>
          <p:nvPr/>
        </p:nvSpPr>
        <p:spPr>
          <a:xfrm>
            <a:off x="878681" y="3674678"/>
            <a:ext cx="2886008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2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全课程 </a:t>
            </a:r>
            <a:r>
              <a:rPr sz="1230" b="1" spc="28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五句话总结</a:t>
            </a:r>
            <a:r>
              <a:rPr sz="1230" b="1" spc="2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收官 · 实战落地</a:t>
            </a:r>
          </a:p>
        </p:txBody>
      </p:sp>
      <p:sp>
        <p:nvSpPr>
          <p:cNvPr id="30" name="el-1786842609190-1"/>
          <p:cNvSpPr txBox="1"/>
          <p:nvPr/>
        </p:nvSpPr>
        <p:spPr>
          <a:xfrm>
            <a:off x="8101682" y="4886325"/>
            <a:ext cx="1020315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1010">
                <a:solidFill>
                  <a:srgbClr val="B0B8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/ 20</a:t>
            </a:r>
          </a:p>
        </p:txBody>
      </p:sp>
      <p:sp>
        <p:nvSpPr>
          <p:cNvPr id="31" name="el-1786842609229-39"/>
          <p:cNvSpPr/>
          <p:nvPr/>
        </p:nvSpPr>
        <p:spPr>
          <a:xfrm>
            <a:off x="1207294" y="2817428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42609230-40"/>
          <p:cNvSpPr/>
          <p:nvPr/>
        </p:nvSpPr>
        <p:spPr>
          <a:xfrm>
            <a:off x="550069" y="3074603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el-1786842609230-41"/>
          <p:cNvSpPr/>
          <p:nvPr/>
        </p:nvSpPr>
        <p:spPr>
          <a:xfrm>
            <a:off x="3328988" y="2817428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2609230-42"/>
          <p:cNvSpPr/>
          <p:nvPr/>
        </p:nvSpPr>
        <p:spPr>
          <a:xfrm>
            <a:off x="2671763" y="3074603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el-1786842609231-43"/>
          <p:cNvSpPr/>
          <p:nvPr/>
        </p:nvSpPr>
        <p:spPr>
          <a:xfrm>
            <a:off x="4793456" y="2817428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el-1786842609231-44"/>
          <p:cNvSpPr/>
          <p:nvPr/>
        </p:nvSpPr>
        <p:spPr>
          <a:xfrm>
            <a:off x="4793456" y="3074603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el-1786842609231-45"/>
          <p:cNvSpPr/>
          <p:nvPr/>
        </p:nvSpPr>
        <p:spPr>
          <a:xfrm>
            <a:off x="7572375" y="2560253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el-1786842609231-46"/>
          <p:cNvSpPr/>
          <p:nvPr/>
        </p:nvSpPr>
        <p:spPr>
          <a:xfrm>
            <a:off x="6915150" y="2817428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9" name="el-1786842609232-47"/>
          <p:cNvSpPr/>
          <p:nvPr/>
        </p:nvSpPr>
        <p:spPr>
          <a:xfrm>
            <a:off x="6915150" y="3074603"/>
            <a:ext cx="50006" cy="50006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el-1786842609215-17"/>
          <p:cNvSpPr txBox="1"/>
          <p:nvPr/>
        </p:nvSpPr>
        <p:spPr>
          <a:xfrm>
            <a:off x="550069" y="2738847"/>
            <a:ext cx="67151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入账标识</a:t>
            </a:r>
          </a:p>
        </p:txBody>
      </p:sp>
      <p:sp>
        <p:nvSpPr>
          <p:cNvPr id="41" name="el-1786842609215-18"/>
          <p:cNvSpPr txBox="1"/>
          <p:nvPr/>
        </p:nvSpPr>
        <p:spPr>
          <a:xfrm>
            <a:off x="1307306" y="2738847"/>
            <a:ext cx="67151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红冲规则</a:t>
            </a:r>
          </a:p>
        </p:txBody>
      </p:sp>
      <p:sp>
        <p:nvSpPr>
          <p:cNvPr id="42" name="el-1786842609215-19"/>
          <p:cNvSpPr txBox="1"/>
          <p:nvPr/>
        </p:nvSpPr>
        <p:spPr>
          <a:xfrm>
            <a:off x="650081" y="2996022"/>
            <a:ext cx="81438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时间链匹配</a:t>
            </a:r>
          </a:p>
        </p:txBody>
      </p:sp>
      <p:sp>
        <p:nvSpPr>
          <p:cNvPr id="43" name="el-1786842609218-23"/>
          <p:cNvSpPr txBox="1"/>
          <p:nvPr/>
        </p:nvSpPr>
        <p:spPr>
          <a:xfrm>
            <a:off x="2671763" y="2738847"/>
            <a:ext cx="67151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资金回流</a:t>
            </a:r>
          </a:p>
        </p:txBody>
      </p:sp>
      <p:sp>
        <p:nvSpPr>
          <p:cNvPr id="44" name="el-1786842609218-24"/>
          <p:cNvSpPr txBox="1"/>
          <p:nvPr/>
        </p:nvSpPr>
        <p:spPr>
          <a:xfrm>
            <a:off x="3429000" y="2738847"/>
            <a:ext cx="81438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货物流痕迹</a:t>
            </a:r>
          </a:p>
        </p:txBody>
      </p:sp>
      <p:sp>
        <p:nvSpPr>
          <p:cNvPr id="45" name="el-1786842609218-25"/>
          <p:cNvSpPr txBox="1"/>
          <p:nvPr/>
        </p:nvSpPr>
        <p:spPr>
          <a:xfrm>
            <a:off x="2771775" y="2996022"/>
            <a:ext cx="138588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业务真实性证据体系</a:t>
            </a:r>
          </a:p>
        </p:txBody>
      </p:sp>
      <p:sp>
        <p:nvSpPr>
          <p:cNvPr id="46" name="el-1786842609221-29"/>
          <p:cNvSpPr txBox="1"/>
          <p:nvPr/>
        </p:nvSpPr>
        <p:spPr>
          <a:xfrm>
            <a:off x="4793456" y="2481672"/>
            <a:ext cx="118990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混合销售vs兼营</a:t>
            </a:r>
          </a:p>
        </p:txBody>
      </p:sp>
      <p:sp>
        <p:nvSpPr>
          <p:cNvPr id="47" name="el-1786842609221-30"/>
          <p:cNvSpPr txBox="1"/>
          <p:nvPr/>
        </p:nvSpPr>
        <p:spPr>
          <a:xfrm>
            <a:off x="4893469" y="2738847"/>
            <a:ext cx="81438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非正常损失</a:t>
            </a:r>
          </a:p>
        </p:txBody>
      </p:sp>
      <p:sp>
        <p:nvSpPr>
          <p:cNvPr id="48" name="el-1786842609222-31"/>
          <p:cNvSpPr txBox="1"/>
          <p:nvPr/>
        </p:nvSpPr>
        <p:spPr>
          <a:xfrm>
            <a:off x="4893469" y="2996022"/>
            <a:ext cx="11001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不动产改变用途</a:t>
            </a:r>
          </a:p>
        </p:txBody>
      </p:sp>
      <p:sp>
        <p:nvSpPr>
          <p:cNvPr id="49" name="el-1786842609224-35"/>
          <p:cNvSpPr txBox="1"/>
          <p:nvPr/>
        </p:nvSpPr>
        <p:spPr>
          <a:xfrm>
            <a:off x="6915150" y="2481672"/>
            <a:ext cx="67151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劳务派遣</a:t>
            </a:r>
          </a:p>
        </p:txBody>
      </p:sp>
      <p:sp>
        <p:nvSpPr>
          <p:cNvPr id="50" name="el-1786842609224-36"/>
          <p:cNvSpPr txBox="1"/>
          <p:nvPr/>
        </p:nvSpPr>
        <p:spPr>
          <a:xfrm>
            <a:off x="7672388" y="2481672"/>
            <a:ext cx="67151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建筑分包</a:t>
            </a:r>
          </a:p>
        </p:txBody>
      </p:sp>
      <p:sp>
        <p:nvSpPr>
          <p:cNvPr id="51" name="el-1786842609224-37"/>
          <p:cNvSpPr txBox="1"/>
          <p:nvPr/>
        </p:nvSpPr>
        <p:spPr>
          <a:xfrm>
            <a:off x="7015163" y="2738847"/>
            <a:ext cx="67151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旅游服务</a:t>
            </a:r>
          </a:p>
        </p:txBody>
      </p:sp>
      <p:sp>
        <p:nvSpPr>
          <p:cNvPr id="52" name="el-1786842609225-38"/>
          <p:cNvSpPr txBox="1"/>
          <p:nvPr/>
        </p:nvSpPr>
        <p:spPr>
          <a:xfrm>
            <a:off x="7015163" y="2996022"/>
            <a:ext cx="1528763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简易计税项目进项转出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09237-2"/>
          <p:cNvSpPr/>
          <p:nvPr/>
        </p:nvSpPr>
        <p:spPr>
          <a:xfrm>
            <a:off x="285750" y="514350"/>
            <a:ext cx="7144" cy="41148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50000">
                <a:srgbClr val="D4A017">
                  <a:alpha val="20000"/>
                </a:srgbClr>
              </a:gs>
              <a:gs pos="100000">
                <a:srgbClr val="D4A017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09495-20"/>
          <p:cNvSpPr/>
          <p:nvPr/>
        </p:nvSpPr>
        <p:spPr>
          <a:xfrm>
            <a:off x="8121997" y="4872930"/>
            <a:ext cx="81260" cy="1250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4778" y="66000"/>
                </a:moveTo>
                <a:lnTo>
                  <a:pt x="94778" y="66000"/>
                </a:lnTo>
                <a:cubicBezTo>
                  <a:pt x="94778" y="84667"/>
                  <a:pt x="94111" y="100333"/>
                  <a:pt x="92778" y="113000"/>
                </a:cubicBezTo>
                <a:lnTo>
                  <a:pt x="92778" y="113000"/>
                </a:lnTo>
                <a:lnTo>
                  <a:pt x="92778" y="113000"/>
                </a:lnTo>
                <a:cubicBezTo>
                  <a:pt x="91370" y="125000"/>
                  <a:pt x="89630" y="131000"/>
                  <a:pt x="87556" y="131000"/>
                </a:cubicBezTo>
                <a:lnTo>
                  <a:pt x="87556" y="131000"/>
                </a:lnTo>
                <a:lnTo>
                  <a:pt x="7333" y="131000"/>
                </a:lnTo>
                <a:cubicBezTo>
                  <a:pt x="5185" y="131000"/>
                  <a:pt x="3407" y="125000"/>
                  <a:pt x="2000" y="113000"/>
                </a:cubicBezTo>
                <a:lnTo>
                  <a:pt x="2000" y="113000"/>
                </a:lnTo>
                <a:cubicBezTo>
                  <a:pt x="667" y="100333"/>
                  <a:pt x="0" y="84667"/>
                  <a:pt x="0" y="66000"/>
                </a:cubicBezTo>
                <a:lnTo>
                  <a:pt x="0" y="66000"/>
                </a:lnTo>
                <a:cubicBezTo>
                  <a:pt x="0" y="46667"/>
                  <a:pt x="667" y="30667"/>
                  <a:pt x="2000" y="18000"/>
                </a:cubicBezTo>
                <a:lnTo>
                  <a:pt x="2000" y="18000"/>
                </a:lnTo>
                <a:cubicBezTo>
                  <a:pt x="3407" y="6000"/>
                  <a:pt x="5185" y="0"/>
                  <a:pt x="7333" y="0"/>
                </a:cubicBezTo>
                <a:lnTo>
                  <a:pt x="7333" y="0"/>
                </a:lnTo>
                <a:lnTo>
                  <a:pt x="87556" y="0"/>
                </a:lnTo>
                <a:cubicBezTo>
                  <a:pt x="89630" y="0"/>
                  <a:pt x="91370" y="6000"/>
                  <a:pt x="92778" y="18000"/>
                </a:cubicBezTo>
                <a:lnTo>
                  <a:pt x="92778" y="18000"/>
                </a:lnTo>
                <a:cubicBezTo>
                  <a:pt x="94111" y="30667"/>
                  <a:pt x="94778" y="46667"/>
                  <a:pt x="94778" y="66000"/>
                </a:cubicBezTo>
                <a:lnTo>
                  <a:pt x="94778" y="66000"/>
                </a:lnTo>
              </a:path>
            </a:pathLst>
          </a:custGeom>
          <a:solidFill>
            <a:srgbClr val="D4A017">
              <a:alpha val="3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2609234-1"/>
          <p:cNvSpPr txBox="1"/>
          <p:nvPr/>
        </p:nvSpPr>
        <p:spPr>
          <a:xfrm>
            <a:off x="8118872" y="4807744"/>
            <a:ext cx="91911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47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/ 20</a:t>
            </a:r>
          </a:p>
        </p:txBody>
      </p:sp>
      <p:sp>
        <p:nvSpPr>
          <p:cNvPr id="5" name="el-1786842609238-3"/>
          <p:cNvSpPr/>
          <p:nvPr/>
        </p:nvSpPr>
        <p:spPr>
          <a:xfrm>
            <a:off x="2071688" y="71438"/>
            <a:ext cx="5000625" cy="50006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7" name="el-1786842609466-9"/>
          <p:cNvCxnSpPr/>
          <p:nvPr/>
        </p:nvCxnSpPr>
        <p:spPr>
          <a:xfrm>
            <a:off x="4072719" y="1625203"/>
            <a:ext cx="998451" cy="914"/>
          </a:xfrm>
          <a:prstGeom prst="line">
            <a:avLst/>
          </a:prstGeom>
          <a:ln w="7144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el-1786842609466-10"/>
          <p:cNvCxnSpPr/>
          <p:nvPr/>
        </p:nvCxnSpPr>
        <p:spPr>
          <a:xfrm>
            <a:off x="4072719" y="1889522"/>
            <a:ext cx="998451" cy="914"/>
          </a:xfrm>
          <a:prstGeom prst="line">
            <a:avLst/>
          </a:prstGeom>
          <a:ln w="7144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l-1786842609465-6"/>
          <p:cNvCxnSpPr/>
          <p:nvPr/>
        </p:nvCxnSpPr>
        <p:spPr>
          <a:xfrm>
            <a:off x="4143375" y="2900363"/>
            <a:ext cx="857250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-1786842609508-21"/>
          <p:cNvSpPr/>
          <p:nvPr/>
        </p:nvSpPr>
        <p:spPr>
          <a:xfrm>
            <a:off x="2552987" y="3286711"/>
            <a:ext cx="187544" cy="19885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200" y="0"/>
                </a:moveTo>
                <a:lnTo>
                  <a:pt x="49200" y="0"/>
                </a:lnTo>
                <a:cubicBezTo>
                  <a:pt x="50167" y="0"/>
                  <a:pt x="51067" y="190"/>
                  <a:pt x="51900" y="571"/>
                </a:cubicBezTo>
                <a:lnTo>
                  <a:pt x="51900" y="571"/>
                </a:lnTo>
                <a:lnTo>
                  <a:pt x="90650" y="16190"/>
                </a:lnTo>
                <a:cubicBezTo>
                  <a:pt x="92983" y="17111"/>
                  <a:pt x="94833" y="18556"/>
                  <a:pt x="96200" y="20524"/>
                </a:cubicBezTo>
                <a:lnTo>
                  <a:pt x="96200" y="20524"/>
                </a:lnTo>
                <a:cubicBezTo>
                  <a:pt x="97700" y="22460"/>
                  <a:pt x="98450" y="24730"/>
                  <a:pt x="98450" y="27333"/>
                </a:cubicBezTo>
                <a:lnTo>
                  <a:pt x="98450" y="27333"/>
                </a:lnTo>
                <a:cubicBezTo>
                  <a:pt x="98583" y="33968"/>
                  <a:pt x="97417" y="41778"/>
                  <a:pt x="94950" y="50762"/>
                </a:cubicBezTo>
                <a:lnTo>
                  <a:pt x="94950" y="50762"/>
                </a:lnTo>
                <a:cubicBezTo>
                  <a:pt x="92483" y="59746"/>
                  <a:pt x="88033" y="68476"/>
                  <a:pt x="81600" y="76952"/>
                </a:cubicBezTo>
                <a:lnTo>
                  <a:pt x="81600" y="76952"/>
                </a:lnTo>
                <a:cubicBezTo>
                  <a:pt x="75333" y="85556"/>
                  <a:pt x="66317" y="92651"/>
                  <a:pt x="54550" y="98238"/>
                </a:cubicBezTo>
                <a:lnTo>
                  <a:pt x="54550" y="98238"/>
                </a:lnTo>
                <a:cubicBezTo>
                  <a:pt x="50983" y="99794"/>
                  <a:pt x="47433" y="99794"/>
                  <a:pt x="43900" y="98238"/>
                </a:cubicBezTo>
                <a:lnTo>
                  <a:pt x="43900" y="98238"/>
                </a:lnTo>
                <a:cubicBezTo>
                  <a:pt x="32133" y="92651"/>
                  <a:pt x="23100" y="85556"/>
                  <a:pt x="16800" y="76952"/>
                </a:cubicBezTo>
                <a:lnTo>
                  <a:pt x="16800" y="76952"/>
                </a:lnTo>
                <a:cubicBezTo>
                  <a:pt x="10400" y="68476"/>
                  <a:pt x="5967" y="59746"/>
                  <a:pt x="3500" y="50762"/>
                </a:cubicBezTo>
                <a:lnTo>
                  <a:pt x="3500" y="50762"/>
                </a:lnTo>
                <a:cubicBezTo>
                  <a:pt x="1033" y="41778"/>
                  <a:pt x="-133" y="33968"/>
                  <a:pt x="0" y="27333"/>
                </a:cubicBezTo>
                <a:lnTo>
                  <a:pt x="0" y="27333"/>
                </a:lnTo>
                <a:cubicBezTo>
                  <a:pt x="0" y="24730"/>
                  <a:pt x="750" y="22460"/>
                  <a:pt x="2250" y="20524"/>
                </a:cubicBezTo>
                <a:lnTo>
                  <a:pt x="2250" y="20524"/>
                </a:lnTo>
                <a:cubicBezTo>
                  <a:pt x="3617" y="18556"/>
                  <a:pt x="5467" y="17111"/>
                  <a:pt x="7800" y="16190"/>
                </a:cubicBezTo>
                <a:lnTo>
                  <a:pt x="7800" y="16190"/>
                </a:lnTo>
                <a:lnTo>
                  <a:pt x="46550" y="571"/>
                </a:lnTo>
                <a:cubicBezTo>
                  <a:pt x="47383" y="190"/>
                  <a:pt x="48267" y="0"/>
                  <a:pt x="49200" y="0"/>
                </a:cubicBezTo>
                <a:lnTo>
                  <a:pt x="49200" y="0"/>
                </a:lnTo>
                <a:moveTo>
                  <a:pt x="49200" y="13095"/>
                </a:moveTo>
                <a:lnTo>
                  <a:pt x="49200" y="13095"/>
                </a:lnTo>
                <a:lnTo>
                  <a:pt x="49200" y="86905"/>
                </a:lnTo>
                <a:cubicBezTo>
                  <a:pt x="58500" y="82365"/>
                  <a:pt x="65817" y="76571"/>
                  <a:pt x="71150" y="69524"/>
                </a:cubicBezTo>
                <a:lnTo>
                  <a:pt x="71150" y="69524"/>
                </a:lnTo>
                <a:cubicBezTo>
                  <a:pt x="76350" y="62508"/>
                  <a:pt x="80050" y="55286"/>
                  <a:pt x="82250" y="47857"/>
                </a:cubicBezTo>
                <a:lnTo>
                  <a:pt x="82250" y="47857"/>
                </a:lnTo>
                <a:cubicBezTo>
                  <a:pt x="84283" y="40302"/>
                  <a:pt x="85300" y="33524"/>
                  <a:pt x="85300" y="27524"/>
                </a:cubicBezTo>
                <a:lnTo>
                  <a:pt x="85300" y="27524"/>
                </a:lnTo>
                <a:lnTo>
                  <a:pt x="49200" y="13095"/>
                </a:lnTo>
                <a:lnTo>
                  <a:pt x="49200" y="1309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1" name="el-1786842609474-14"/>
          <p:cNvCxnSpPr/>
          <p:nvPr/>
        </p:nvCxnSpPr>
        <p:spPr>
          <a:xfrm>
            <a:off x="2832497" y="3518297"/>
            <a:ext cx="77152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42609531-22"/>
          <p:cNvSpPr/>
          <p:nvPr/>
        </p:nvSpPr>
        <p:spPr>
          <a:xfrm>
            <a:off x="3953173" y="3298627"/>
            <a:ext cx="187523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8250" y="38944"/>
                </a:moveTo>
                <a:lnTo>
                  <a:pt x="18250" y="38944"/>
                </a:lnTo>
                <a:cubicBezTo>
                  <a:pt x="19883" y="33796"/>
                  <a:pt x="22483" y="29241"/>
                  <a:pt x="26050" y="25278"/>
                </a:cubicBezTo>
                <a:lnTo>
                  <a:pt x="26050" y="25278"/>
                </a:lnTo>
                <a:cubicBezTo>
                  <a:pt x="32750" y="18167"/>
                  <a:pt x="40467" y="14611"/>
                  <a:pt x="49200" y="14611"/>
                </a:cubicBezTo>
                <a:lnTo>
                  <a:pt x="49200" y="14611"/>
                </a:lnTo>
                <a:cubicBezTo>
                  <a:pt x="57967" y="14611"/>
                  <a:pt x="65700" y="18167"/>
                  <a:pt x="72400" y="25278"/>
                </a:cubicBezTo>
                <a:lnTo>
                  <a:pt x="72400" y="25278"/>
                </a:lnTo>
                <a:lnTo>
                  <a:pt x="75900" y="29167"/>
                </a:lnTo>
                <a:lnTo>
                  <a:pt x="65650" y="29167"/>
                </a:lnTo>
                <a:cubicBezTo>
                  <a:pt x="63717" y="29167"/>
                  <a:pt x="62133" y="29852"/>
                  <a:pt x="60900" y="31222"/>
                </a:cubicBezTo>
                <a:lnTo>
                  <a:pt x="60900" y="31222"/>
                </a:lnTo>
                <a:cubicBezTo>
                  <a:pt x="59667" y="32593"/>
                  <a:pt x="59050" y="34333"/>
                  <a:pt x="59050" y="36444"/>
                </a:cubicBezTo>
                <a:lnTo>
                  <a:pt x="59050" y="36444"/>
                </a:lnTo>
                <a:cubicBezTo>
                  <a:pt x="59050" y="38593"/>
                  <a:pt x="59667" y="40352"/>
                  <a:pt x="60900" y="41722"/>
                </a:cubicBezTo>
                <a:lnTo>
                  <a:pt x="60900" y="41722"/>
                </a:lnTo>
                <a:cubicBezTo>
                  <a:pt x="62133" y="43093"/>
                  <a:pt x="63717" y="43778"/>
                  <a:pt x="65650" y="43778"/>
                </a:cubicBezTo>
                <a:lnTo>
                  <a:pt x="65650" y="43778"/>
                </a:lnTo>
                <a:lnTo>
                  <a:pt x="91900" y="43778"/>
                </a:lnTo>
                <a:cubicBezTo>
                  <a:pt x="91900" y="43778"/>
                  <a:pt x="91900" y="43778"/>
                  <a:pt x="91900" y="43778"/>
                </a:cubicBezTo>
                <a:lnTo>
                  <a:pt x="91900" y="43778"/>
                </a:lnTo>
                <a:cubicBezTo>
                  <a:pt x="91900" y="43778"/>
                  <a:pt x="91900" y="43778"/>
                  <a:pt x="91900" y="43778"/>
                </a:cubicBezTo>
                <a:lnTo>
                  <a:pt x="91900" y="43778"/>
                </a:lnTo>
                <a:lnTo>
                  <a:pt x="91900" y="43778"/>
                </a:lnTo>
                <a:cubicBezTo>
                  <a:pt x="93800" y="43778"/>
                  <a:pt x="95367" y="43093"/>
                  <a:pt x="96600" y="41722"/>
                </a:cubicBezTo>
                <a:lnTo>
                  <a:pt x="96600" y="41722"/>
                </a:lnTo>
                <a:cubicBezTo>
                  <a:pt x="97833" y="40352"/>
                  <a:pt x="98450" y="38593"/>
                  <a:pt x="98450" y="36444"/>
                </a:cubicBezTo>
                <a:lnTo>
                  <a:pt x="98450" y="36444"/>
                </a:lnTo>
                <a:lnTo>
                  <a:pt x="98450" y="7278"/>
                </a:lnTo>
                <a:cubicBezTo>
                  <a:pt x="98450" y="5167"/>
                  <a:pt x="97833" y="3426"/>
                  <a:pt x="96600" y="2056"/>
                </a:cubicBezTo>
                <a:lnTo>
                  <a:pt x="96600" y="2056"/>
                </a:lnTo>
                <a:cubicBezTo>
                  <a:pt x="95367" y="685"/>
                  <a:pt x="93800" y="0"/>
                  <a:pt x="91900" y="0"/>
                </a:cubicBezTo>
                <a:lnTo>
                  <a:pt x="91900" y="0"/>
                </a:lnTo>
                <a:cubicBezTo>
                  <a:pt x="89967" y="0"/>
                  <a:pt x="88383" y="685"/>
                  <a:pt x="87150" y="2056"/>
                </a:cubicBezTo>
                <a:lnTo>
                  <a:pt x="87150" y="2056"/>
                </a:lnTo>
                <a:cubicBezTo>
                  <a:pt x="85917" y="3426"/>
                  <a:pt x="85300" y="5167"/>
                  <a:pt x="85300" y="7278"/>
                </a:cubicBezTo>
                <a:lnTo>
                  <a:pt x="85300" y="7278"/>
                </a:lnTo>
                <a:lnTo>
                  <a:pt x="85300" y="18889"/>
                </a:lnTo>
                <a:lnTo>
                  <a:pt x="81600" y="15056"/>
                </a:lnTo>
                <a:cubicBezTo>
                  <a:pt x="75600" y="8352"/>
                  <a:pt x="68700" y="3870"/>
                  <a:pt x="60900" y="1611"/>
                </a:cubicBezTo>
                <a:lnTo>
                  <a:pt x="60900" y="1611"/>
                </a:lnTo>
                <a:cubicBezTo>
                  <a:pt x="53100" y="-537"/>
                  <a:pt x="45317" y="-537"/>
                  <a:pt x="37550" y="1611"/>
                </a:cubicBezTo>
                <a:lnTo>
                  <a:pt x="37550" y="1611"/>
                </a:lnTo>
                <a:cubicBezTo>
                  <a:pt x="29750" y="3870"/>
                  <a:pt x="22833" y="8352"/>
                  <a:pt x="16800" y="15056"/>
                </a:cubicBezTo>
                <a:lnTo>
                  <a:pt x="16800" y="15056"/>
                </a:lnTo>
                <a:cubicBezTo>
                  <a:pt x="11767" y="20648"/>
                  <a:pt x="8150" y="26944"/>
                  <a:pt x="5950" y="33944"/>
                </a:cubicBezTo>
                <a:lnTo>
                  <a:pt x="5950" y="33944"/>
                </a:lnTo>
                <a:cubicBezTo>
                  <a:pt x="5417" y="35907"/>
                  <a:pt x="5483" y="37815"/>
                  <a:pt x="6150" y="39667"/>
                </a:cubicBezTo>
                <a:lnTo>
                  <a:pt x="6150" y="39667"/>
                </a:lnTo>
                <a:cubicBezTo>
                  <a:pt x="6983" y="41333"/>
                  <a:pt x="8217" y="42537"/>
                  <a:pt x="9850" y="43278"/>
                </a:cubicBezTo>
                <a:lnTo>
                  <a:pt x="9850" y="43278"/>
                </a:lnTo>
                <a:cubicBezTo>
                  <a:pt x="11617" y="43907"/>
                  <a:pt x="13317" y="43833"/>
                  <a:pt x="14950" y="43056"/>
                </a:cubicBezTo>
                <a:lnTo>
                  <a:pt x="14950" y="43056"/>
                </a:lnTo>
                <a:cubicBezTo>
                  <a:pt x="16483" y="42167"/>
                  <a:pt x="17583" y="40796"/>
                  <a:pt x="18250" y="38944"/>
                </a:cubicBezTo>
                <a:lnTo>
                  <a:pt x="18250" y="38944"/>
                </a:lnTo>
                <a:moveTo>
                  <a:pt x="4700" y="58556"/>
                </a:moveTo>
                <a:lnTo>
                  <a:pt x="4700" y="58556"/>
                </a:lnTo>
                <a:cubicBezTo>
                  <a:pt x="3633" y="59000"/>
                  <a:pt x="2683" y="59685"/>
                  <a:pt x="1850" y="60611"/>
                </a:cubicBezTo>
                <a:lnTo>
                  <a:pt x="1850" y="60611"/>
                </a:lnTo>
                <a:cubicBezTo>
                  <a:pt x="1017" y="61537"/>
                  <a:pt x="467" y="62593"/>
                  <a:pt x="200" y="63778"/>
                </a:cubicBezTo>
                <a:lnTo>
                  <a:pt x="200" y="63778"/>
                </a:lnTo>
                <a:cubicBezTo>
                  <a:pt x="200" y="63963"/>
                  <a:pt x="133" y="64204"/>
                  <a:pt x="0" y="64500"/>
                </a:cubicBezTo>
                <a:lnTo>
                  <a:pt x="0" y="64500"/>
                </a:lnTo>
                <a:cubicBezTo>
                  <a:pt x="0" y="64944"/>
                  <a:pt x="0" y="65315"/>
                  <a:pt x="0" y="65611"/>
                </a:cubicBezTo>
                <a:lnTo>
                  <a:pt x="0" y="65611"/>
                </a:lnTo>
                <a:lnTo>
                  <a:pt x="0" y="94778"/>
                </a:lnTo>
                <a:cubicBezTo>
                  <a:pt x="0" y="96926"/>
                  <a:pt x="617" y="98685"/>
                  <a:pt x="1850" y="100056"/>
                </a:cubicBezTo>
                <a:lnTo>
                  <a:pt x="1850" y="100056"/>
                </a:lnTo>
                <a:cubicBezTo>
                  <a:pt x="3083" y="101426"/>
                  <a:pt x="4650" y="102111"/>
                  <a:pt x="6550" y="102111"/>
                </a:cubicBezTo>
                <a:lnTo>
                  <a:pt x="6550" y="102111"/>
                </a:lnTo>
                <a:cubicBezTo>
                  <a:pt x="8483" y="102111"/>
                  <a:pt x="10067" y="101426"/>
                  <a:pt x="11300" y="100056"/>
                </a:cubicBezTo>
                <a:lnTo>
                  <a:pt x="11300" y="100056"/>
                </a:lnTo>
                <a:cubicBezTo>
                  <a:pt x="12533" y="98685"/>
                  <a:pt x="13150" y="96926"/>
                  <a:pt x="13150" y="94778"/>
                </a:cubicBezTo>
                <a:lnTo>
                  <a:pt x="13150" y="94778"/>
                </a:lnTo>
                <a:lnTo>
                  <a:pt x="13150" y="83167"/>
                </a:lnTo>
                <a:lnTo>
                  <a:pt x="16800" y="87056"/>
                </a:lnTo>
                <a:lnTo>
                  <a:pt x="16800" y="87056"/>
                </a:lnTo>
                <a:cubicBezTo>
                  <a:pt x="22833" y="93722"/>
                  <a:pt x="29750" y="98204"/>
                  <a:pt x="37550" y="100500"/>
                </a:cubicBezTo>
                <a:lnTo>
                  <a:pt x="37550" y="100500"/>
                </a:lnTo>
                <a:cubicBezTo>
                  <a:pt x="45317" y="102611"/>
                  <a:pt x="53100" y="102611"/>
                  <a:pt x="60900" y="100500"/>
                </a:cubicBezTo>
                <a:lnTo>
                  <a:pt x="60900" y="100500"/>
                </a:lnTo>
                <a:cubicBezTo>
                  <a:pt x="68700" y="98204"/>
                  <a:pt x="75600" y="93722"/>
                  <a:pt x="81600" y="87056"/>
                </a:cubicBezTo>
                <a:lnTo>
                  <a:pt x="81600" y="87056"/>
                </a:lnTo>
                <a:cubicBezTo>
                  <a:pt x="86667" y="81426"/>
                  <a:pt x="90300" y="75111"/>
                  <a:pt x="92500" y="68111"/>
                </a:cubicBezTo>
                <a:lnTo>
                  <a:pt x="92500" y="68111"/>
                </a:lnTo>
                <a:cubicBezTo>
                  <a:pt x="93033" y="66148"/>
                  <a:pt x="92967" y="64259"/>
                  <a:pt x="92300" y="62444"/>
                </a:cubicBezTo>
                <a:lnTo>
                  <a:pt x="92300" y="62444"/>
                </a:lnTo>
                <a:cubicBezTo>
                  <a:pt x="91467" y="60778"/>
                  <a:pt x="90233" y="59556"/>
                  <a:pt x="88600" y="58778"/>
                </a:cubicBezTo>
                <a:lnTo>
                  <a:pt x="88600" y="58778"/>
                </a:lnTo>
                <a:cubicBezTo>
                  <a:pt x="86833" y="58185"/>
                  <a:pt x="85117" y="58259"/>
                  <a:pt x="83450" y="59000"/>
                </a:cubicBezTo>
                <a:lnTo>
                  <a:pt x="83450" y="59000"/>
                </a:lnTo>
                <a:cubicBezTo>
                  <a:pt x="81950" y="59926"/>
                  <a:pt x="80867" y="61296"/>
                  <a:pt x="80200" y="63111"/>
                </a:cubicBezTo>
                <a:lnTo>
                  <a:pt x="80200" y="63111"/>
                </a:lnTo>
                <a:cubicBezTo>
                  <a:pt x="78533" y="68296"/>
                  <a:pt x="75933" y="72852"/>
                  <a:pt x="72400" y="76778"/>
                </a:cubicBezTo>
                <a:lnTo>
                  <a:pt x="72400" y="76778"/>
                </a:lnTo>
                <a:cubicBezTo>
                  <a:pt x="65700" y="83926"/>
                  <a:pt x="57967" y="87500"/>
                  <a:pt x="49200" y="87500"/>
                </a:cubicBezTo>
                <a:lnTo>
                  <a:pt x="49200" y="87500"/>
                </a:lnTo>
                <a:cubicBezTo>
                  <a:pt x="40467" y="87500"/>
                  <a:pt x="32750" y="83926"/>
                  <a:pt x="26050" y="76778"/>
                </a:cubicBezTo>
                <a:lnTo>
                  <a:pt x="26050" y="76778"/>
                </a:lnTo>
                <a:lnTo>
                  <a:pt x="26050" y="76778"/>
                </a:lnTo>
                <a:lnTo>
                  <a:pt x="22550" y="72944"/>
                </a:lnTo>
                <a:lnTo>
                  <a:pt x="32800" y="72944"/>
                </a:lnTo>
                <a:cubicBezTo>
                  <a:pt x="34733" y="72944"/>
                  <a:pt x="36317" y="72259"/>
                  <a:pt x="37550" y="70889"/>
                </a:cubicBezTo>
                <a:lnTo>
                  <a:pt x="37550" y="70889"/>
                </a:lnTo>
                <a:cubicBezTo>
                  <a:pt x="38783" y="69519"/>
                  <a:pt x="39400" y="67759"/>
                  <a:pt x="39400" y="65611"/>
                </a:cubicBezTo>
                <a:lnTo>
                  <a:pt x="39400" y="65611"/>
                </a:lnTo>
                <a:cubicBezTo>
                  <a:pt x="39400" y="63500"/>
                  <a:pt x="38783" y="61759"/>
                  <a:pt x="37550" y="60389"/>
                </a:cubicBezTo>
                <a:lnTo>
                  <a:pt x="37550" y="60389"/>
                </a:lnTo>
                <a:cubicBezTo>
                  <a:pt x="36317" y="59019"/>
                  <a:pt x="34733" y="58333"/>
                  <a:pt x="32800" y="58333"/>
                </a:cubicBezTo>
                <a:lnTo>
                  <a:pt x="32800" y="58333"/>
                </a:lnTo>
                <a:lnTo>
                  <a:pt x="6550" y="58333"/>
                </a:lnTo>
                <a:cubicBezTo>
                  <a:pt x="6283" y="58333"/>
                  <a:pt x="6017" y="58333"/>
                  <a:pt x="5750" y="58333"/>
                </a:cubicBezTo>
                <a:lnTo>
                  <a:pt x="5750" y="58333"/>
                </a:lnTo>
                <a:cubicBezTo>
                  <a:pt x="5350" y="58481"/>
                  <a:pt x="5000" y="58556"/>
                  <a:pt x="4700" y="58556"/>
                </a:cubicBezTo>
                <a:lnTo>
                  <a:pt x="4700" y="5855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3" name="el-1786842609475-15"/>
          <p:cNvCxnSpPr/>
          <p:nvPr/>
        </p:nvCxnSpPr>
        <p:spPr>
          <a:xfrm>
            <a:off x="4232672" y="3518297"/>
            <a:ext cx="77152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2609533-23"/>
          <p:cNvSpPr/>
          <p:nvPr/>
        </p:nvSpPr>
        <p:spPr>
          <a:xfrm>
            <a:off x="5347097" y="3286125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9111" y="127"/>
                  <a:pt x="67444" y="2333"/>
                  <a:pt x="75000" y="6619"/>
                </a:cubicBezTo>
                <a:lnTo>
                  <a:pt x="75000" y="6619"/>
                </a:lnTo>
                <a:lnTo>
                  <a:pt x="75000" y="6619"/>
                </a:lnTo>
                <a:cubicBezTo>
                  <a:pt x="82556" y="11063"/>
                  <a:pt x="88683" y="17190"/>
                  <a:pt x="93381" y="25000"/>
                </a:cubicBezTo>
                <a:lnTo>
                  <a:pt x="93381" y="25000"/>
                </a:lnTo>
                <a:cubicBezTo>
                  <a:pt x="97794" y="32937"/>
                  <a:pt x="100000" y="41270"/>
                  <a:pt x="100000" y="50000"/>
                </a:cubicBezTo>
                <a:lnTo>
                  <a:pt x="100000" y="50000"/>
                </a:lnTo>
                <a:cubicBezTo>
                  <a:pt x="100000" y="58730"/>
                  <a:pt x="97794" y="67063"/>
                  <a:pt x="93381" y="75000"/>
                </a:cubicBezTo>
                <a:lnTo>
                  <a:pt x="93381" y="75000"/>
                </a:lnTo>
                <a:cubicBezTo>
                  <a:pt x="88683" y="82810"/>
                  <a:pt x="82556" y="88937"/>
                  <a:pt x="75000" y="93381"/>
                </a:cubicBezTo>
                <a:lnTo>
                  <a:pt x="75000" y="93381"/>
                </a:lnTo>
                <a:cubicBezTo>
                  <a:pt x="67444" y="97667"/>
                  <a:pt x="59111" y="99873"/>
                  <a:pt x="50000" y="100000"/>
                </a:cubicBezTo>
                <a:lnTo>
                  <a:pt x="50000" y="100000"/>
                </a:lnTo>
                <a:cubicBezTo>
                  <a:pt x="40889" y="99873"/>
                  <a:pt x="32556" y="97667"/>
                  <a:pt x="25000" y="93381"/>
                </a:cubicBezTo>
                <a:lnTo>
                  <a:pt x="25000" y="93381"/>
                </a:lnTo>
                <a:cubicBezTo>
                  <a:pt x="17444" y="88937"/>
                  <a:pt x="11317" y="82810"/>
                  <a:pt x="6619" y="75000"/>
                </a:cubicBezTo>
                <a:lnTo>
                  <a:pt x="6619" y="75000"/>
                </a:lnTo>
                <a:cubicBezTo>
                  <a:pt x="2206" y="67063"/>
                  <a:pt x="0" y="58730"/>
                  <a:pt x="0" y="50000"/>
                </a:cubicBezTo>
                <a:lnTo>
                  <a:pt x="0" y="50000"/>
                </a:lnTo>
                <a:cubicBezTo>
                  <a:pt x="0" y="41270"/>
                  <a:pt x="2206" y="32937"/>
                  <a:pt x="6619" y="25000"/>
                </a:cubicBezTo>
                <a:lnTo>
                  <a:pt x="6619" y="25000"/>
                </a:lnTo>
                <a:cubicBezTo>
                  <a:pt x="11317" y="17190"/>
                  <a:pt x="17444" y="11063"/>
                  <a:pt x="25000" y="6619"/>
                </a:cubicBezTo>
                <a:lnTo>
                  <a:pt x="25000" y="6619"/>
                </a:lnTo>
                <a:cubicBezTo>
                  <a:pt x="32556" y="2333"/>
                  <a:pt x="40889" y="127"/>
                  <a:pt x="50000" y="0"/>
                </a:cubicBezTo>
                <a:lnTo>
                  <a:pt x="50000" y="0"/>
                </a:lnTo>
                <a:moveTo>
                  <a:pt x="45333" y="23429"/>
                </a:moveTo>
                <a:lnTo>
                  <a:pt x="45333" y="23429"/>
                </a:lnTo>
                <a:lnTo>
                  <a:pt x="45333" y="50000"/>
                </a:lnTo>
                <a:cubicBezTo>
                  <a:pt x="45333" y="51683"/>
                  <a:pt x="46048" y="52984"/>
                  <a:pt x="47476" y="53905"/>
                </a:cubicBezTo>
                <a:lnTo>
                  <a:pt x="47476" y="53905"/>
                </a:lnTo>
                <a:lnTo>
                  <a:pt x="66190" y="66429"/>
                </a:lnTo>
                <a:cubicBezTo>
                  <a:pt x="68667" y="67857"/>
                  <a:pt x="70825" y="67397"/>
                  <a:pt x="72667" y="65048"/>
                </a:cubicBezTo>
                <a:lnTo>
                  <a:pt x="72667" y="65048"/>
                </a:lnTo>
                <a:cubicBezTo>
                  <a:pt x="74095" y="62571"/>
                  <a:pt x="73635" y="60413"/>
                  <a:pt x="71286" y="58571"/>
                </a:cubicBezTo>
                <a:lnTo>
                  <a:pt x="71286" y="58571"/>
                </a:lnTo>
                <a:lnTo>
                  <a:pt x="54667" y="47476"/>
                </a:lnTo>
                <a:lnTo>
                  <a:pt x="54667" y="23429"/>
                </a:lnTo>
                <a:cubicBezTo>
                  <a:pt x="54413" y="20571"/>
                  <a:pt x="52857" y="19016"/>
                  <a:pt x="50000" y="18762"/>
                </a:cubicBezTo>
                <a:lnTo>
                  <a:pt x="50000" y="18762"/>
                </a:lnTo>
                <a:cubicBezTo>
                  <a:pt x="47143" y="19016"/>
                  <a:pt x="45587" y="20571"/>
                  <a:pt x="45333" y="23429"/>
                </a:cubicBezTo>
                <a:lnTo>
                  <a:pt x="45333" y="2342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5" name="el-1786842609475-16"/>
          <p:cNvCxnSpPr/>
          <p:nvPr/>
        </p:nvCxnSpPr>
        <p:spPr>
          <a:xfrm>
            <a:off x="5632847" y="3518297"/>
            <a:ext cx="964406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l-1786842609465-8"/>
          <p:cNvSpPr txBox="1"/>
          <p:nvPr/>
        </p:nvSpPr>
        <p:spPr>
          <a:xfrm>
            <a:off x="1986280" y="2121535"/>
            <a:ext cx="6239510" cy="514350"/>
          </a:xfrm>
          <a:prstGeom prst="rect">
            <a:avLst/>
          </a:prstGeom>
          <a:noFill/>
          <a:ln>
            <a:noFill/>
          </a:ln>
          <a:effectLst>
            <a:outerShdw blurRad="142875" dist="14288" dir="5400000" algn="ctr">
              <a:srgbClr val="000000">
                <a:alpha val="3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lang="zh-CN" altLang="en-US"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37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、数电票全流程风控</a:t>
            </a:r>
          </a:p>
        </p:txBody>
      </p:sp>
      <p:sp>
        <p:nvSpPr>
          <p:cNvPr id="18" name="el-1786842609471-11"/>
          <p:cNvSpPr txBox="1"/>
          <p:nvPr/>
        </p:nvSpPr>
        <p:spPr>
          <a:xfrm>
            <a:off x="2702481" y="3250406"/>
            <a:ext cx="1031558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入账标识</a:t>
            </a:r>
          </a:p>
        </p:txBody>
      </p:sp>
      <p:sp>
        <p:nvSpPr>
          <p:cNvPr id="19" name="el-1786842609473-12"/>
          <p:cNvSpPr txBox="1"/>
          <p:nvPr/>
        </p:nvSpPr>
        <p:spPr>
          <a:xfrm>
            <a:off x="4102656" y="3250406"/>
            <a:ext cx="1031558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红冲规则</a:t>
            </a:r>
          </a:p>
        </p:txBody>
      </p:sp>
      <p:sp>
        <p:nvSpPr>
          <p:cNvPr id="20" name="el-1786842609473-13"/>
          <p:cNvSpPr txBox="1"/>
          <p:nvPr/>
        </p:nvSpPr>
        <p:spPr>
          <a:xfrm>
            <a:off x="5502831" y="3250406"/>
            <a:ext cx="1224439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时间链匹配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-1786488837489-1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el-1786488837592-15"/>
          <p:cNvSpPr/>
          <p:nvPr/>
        </p:nvSpPr>
        <p:spPr>
          <a:xfrm>
            <a:off x="6143625" y="-1285875"/>
            <a:ext cx="4143375" cy="4143375"/>
          </a:xfrm>
          <a:prstGeom prst="ellipse">
            <a:avLst/>
          </a:prstGeom>
          <a:gradFill rotWithShape="1">
            <a:gsLst>
              <a:gs pos="0">
                <a:srgbClr val="C9A84C">
                  <a:alpha val="8000"/>
                </a:srgbClr>
              </a:gs>
              <a:gs pos="70000">
                <a:srgbClr val="C9A84C">
                  <a:alpha val="0"/>
                </a:srgbClr>
              </a:gs>
            </a:gsLst>
            <a:path path="circle">
              <a:fillToRect l="30000" t="40000" r="70000" b="6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488837592-16"/>
          <p:cNvSpPr/>
          <p:nvPr/>
        </p:nvSpPr>
        <p:spPr>
          <a:xfrm>
            <a:off x="-714375" y="3000375"/>
            <a:ext cx="3000375" cy="3000375"/>
          </a:xfrm>
          <a:prstGeom prst="ellipse">
            <a:avLst/>
          </a:prstGeom>
          <a:gradFill rotWithShape="1">
            <a:gsLst>
              <a:gs pos="0">
                <a:srgbClr val="C9A84C">
                  <a:alpha val="5000"/>
                </a:srgbClr>
              </a:gs>
              <a:gs pos="70000">
                <a:srgbClr val="C9A84C">
                  <a:alpha val="0"/>
                </a:srgbClr>
              </a:gs>
            </a:gsLst>
            <a:path path="circle">
              <a:fillToRect l="60000" t="50000" r="4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488837184-3"/>
          <p:cNvSpPr/>
          <p:nvPr/>
        </p:nvSpPr>
        <p:spPr>
          <a:xfrm>
            <a:off x="200025" y="0"/>
            <a:ext cx="28575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C9A84C">
                  <a:alpha val="25000"/>
                </a:srgbClr>
              </a:gs>
              <a:gs pos="80000">
                <a:srgbClr val="C9A84C">
                  <a:alpha val="3750"/>
                </a:srgbClr>
              </a:gs>
              <a:gs pos="100000">
                <a:srgbClr val="C9A84C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" name="el-1786488837181-1"/>
          <p:cNvCxnSpPr/>
          <p:nvPr/>
        </p:nvCxnSpPr>
        <p:spPr>
          <a:xfrm>
            <a:off x="400050" y="353616"/>
            <a:ext cx="571500" cy="914"/>
          </a:xfrm>
          <a:prstGeom prst="line">
            <a:avLst/>
          </a:prstGeom>
          <a:ln w="21431" cap="flat">
            <a:solidFill>
              <a:srgbClr val="C9A84C">
                <a:alpha val="7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el-1786488837182-2"/>
          <p:cNvCxnSpPr/>
          <p:nvPr/>
        </p:nvCxnSpPr>
        <p:spPr>
          <a:xfrm>
            <a:off x="410766" y="342900"/>
            <a:ext cx="914" cy="428625"/>
          </a:xfrm>
          <a:prstGeom prst="line">
            <a:avLst/>
          </a:prstGeom>
          <a:ln w="21431" cap="flat">
            <a:solidFill>
              <a:srgbClr val="C9A84C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488837187-5"/>
          <p:cNvSpPr/>
          <p:nvPr/>
        </p:nvSpPr>
        <p:spPr>
          <a:xfrm>
            <a:off x="3929063" y="4729163"/>
            <a:ext cx="1285875" cy="14288"/>
          </a:xfrm>
          <a:prstGeom prst="roundRect">
            <a:avLst>
              <a:gd name="adj" fmla="val 50000"/>
            </a:avLst>
          </a:prstGeom>
          <a:solidFill>
            <a:srgbClr val="C9A84C">
              <a:alpha val="2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488837194-8"/>
          <p:cNvSpPr/>
          <p:nvPr/>
        </p:nvSpPr>
        <p:spPr>
          <a:xfrm>
            <a:off x="3274182" y="2228850"/>
            <a:ext cx="28575" cy="685800"/>
          </a:xfrm>
          <a:prstGeom prst="roundRect">
            <a:avLst>
              <a:gd name="adj" fmla="val 50000"/>
            </a:avLst>
          </a:prstGeom>
          <a:solidFill>
            <a:srgbClr val="C9A84C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488837192-7"/>
          <p:cNvSpPr txBox="1"/>
          <p:nvPr/>
        </p:nvSpPr>
        <p:spPr>
          <a:xfrm>
            <a:off x="1973014" y="2193131"/>
            <a:ext cx="1358317" cy="800100"/>
          </a:xfrm>
          <a:prstGeom prst="rect">
            <a:avLst/>
          </a:prstGeom>
          <a:noFill/>
          <a:ln>
            <a:noFill/>
          </a:ln>
          <a:effectLst>
            <a:outerShdw blurRad="85725" dist="14288" dir="5400000" algn="ctr">
              <a:srgbClr val="C9A84C">
                <a:alpha val="18000"/>
              </a:srgbClr>
            </a:outerShdw>
          </a:effectLst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6300" b="1" spc="-112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</a:p>
        </p:txBody>
      </p:sp>
      <p:sp>
        <p:nvSpPr>
          <p:cNvPr id="11" name="el-1786488837196-9"/>
          <p:cNvSpPr txBox="1"/>
          <p:nvPr/>
        </p:nvSpPr>
        <p:spPr>
          <a:xfrm>
            <a:off x="3636010" y="1731010"/>
            <a:ext cx="4091940" cy="11156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3095"/>
              </a:lnSpc>
            </a:pPr>
            <a:r>
              <a:rPr sz="280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金税四期</a:t>
            </a:r>
            <a:r>
              <a:rPr sz="2800" b="1" spc="56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“天眼”</a:t>
            </a:r>
            <a:r>
              <a:rPr sz="280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</a:p>
          <a:p>
            <a:pPr algn="l">
              <a:lnSpc>
                <a:spcPts val="3095"/>
              </a:lnSpc>
            </a:pPr>
            <a:endParaRPr sz="2800" b="1" spc="56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ts val="3095"/>
              </a:lnSpc>
            </a:pPr>
            <a:r>
              <a:rPr sz="280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2800" b="1" spc="56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26年税收监管新生态</a:t>
            </a:r>
          </a:p>
        </p:txBody>
      </p:sp>
      <p:sp>
        <p:nvSpPr>
          <p:cNvPr id="12" name="el-1786488837197-10"/>
          <p:cNvSpPr txBox="1"/>
          <p:nvPr/>
        </p:nvSpPr>
        <p:spPr>
          <a:xfrm>
            <a:off x="3645535" y="2880360"/>
            <a:ext cx="3611245" cy="9080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28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从“以票管税”到“以数治税”的全面转型</a:t>
            </a:r>
          </a:p>
        </p:txBody>
      </p:sp>
      <p:sp>
        <p:nvSpPr>
          <p:cNvPr id="13" name="el-1786488837185-4"/>
          <p:cNvSpPr/>
          <p:nvPr/>
        </p:nvSpPr>
        <p:spPr>
          <a:xfrm>
            <a:off x="7981355" y="342900"/>
            <a:ext cx="762595" cy="242888"/>
          </a:xfrm>
          <a:prstGeom prst="roundRect">
            <a:avLst>
              <a:gd name="adj" fmla="val 50000"/>
            </a:avLst>
          </a:prstGeom>
          <a:solidFill>
            <a:srgbClr val="C9A84C">
              <a:alpha val="12000"/>
            </a:srgbClr>
          </a:solidFill>
          <a:ln w="7144" algn="in">
            <a:solidFill>
              <a:srgbClr val="C9A84C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488837590-14"/>
          <p:cNvSpPr/>
          <p:nvPr/>
        </p:nvSpPr>
        <p:spPr>
          <a:xfrm>
            <a:off x="8109049" y="41433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3455" y="909"/>
                </a:moveTo>
                <a:lnTo>
                  <a:pt x="43455" y="909"/>
                </a:lnTo>
                <a:cubicBezTo>
                  <a:pt x="46303" y="-303"/>
                  <a:pt x="49212" y="-303"/>
                  <a:pt x="52182" y="909"/>
                </a:cubicBezTo>
                <a:lnTo>
                  <a:pt x="52182" y="909"/>
                </a:lnTo>
                <a:lnTo>
                  <a:pt x="92818" y="19727"/>
                </a:lnTo>
                <a:cubicBezTo>
                  <a:pt x="94455" y="20636"/>
                  <a:pt x="95333" y="22030"/>
                  <a:pt x="95455" y="23909"/>
                </a:cubicBezTo>
                <a:lnTo>
                  <a:pt x="95455" y="23909"/>
                </a:lnTo>
                <a:cubicBezTo>
                  <a:pt x="95333" y="25727"/>
                  <a:pt x="94455" y="27091"/>
                  <a:pt x="92818" y="28000"/>
                </a:cubicBezTo>
                <a:lnTo>
                  <a:pt x="92818" y="28000"/>
                </a:lnTo>
                <a:lnTo>
                  <a:pt x="52000" y="46818"/>
                </a:lnTo>
                <a:cubicBezTo>
                  <a:pt x="49152" y="48030"/>
                  <a:pt x="46242" y="48030"/>
                  <a:pt x="43273" y="46818"/>
                </a:cubicBezTo>
                <a:lnTo>
                  <a:pt x="43273" y="46818"/>
                </a:lnTo>
                <a:lnTo>
                  <a:pt x="2636" y="28000"/>
                </a:lnTo>
                <a:cubicBezTo>
                  <a:pt x="1000" y="27091"/>
                  <a:pt x="121" y="25727"/>
                  <a:pt x="0" y="23909"/>
                </a:cubicBezTo>
                <a:lnTo>
                  <a:pt x="0" y="23909"/>
                </a:lnTo>
                <a:cubicBezTo>
                  <a:pt x="121" y="22030"/>
                  <a:pt x="1000" y="20636"/>
                  <a:pt x="2636" y="19727"/>
                </a:cubicBezTo>
                <a:lnTo>
                  <a:pt x="2636" y="19727"/>
                </a:lnTo>
                <a:lnTo>
                  <a:pt x="43455" y="909"/>
                </a:lnTo>
                <a:moveTo>
                  <a:pt x="83000" y="39182"/>
                </a:moveTo>
                <a:lnTo>
                  <a:pt x="83000" y="39182"/>
                </a:lnTo>
                <a:lnTo>
                  <a:pt x="92818" y="43636"/>
                </a:lnTo>
                <a:cubicBezTo>
                  <a:pt x="94455" y="44485"/>
                  <a:pt x="95333" y="45848"/>
                  <a:pt x="95455" y="47727"/>
                </a:cubicBezTo>
                <a:lnTo>
                  <a:pt x="95455" y="47727"/>
                </a:lnTo>
                <a:cubicBezTo>
                  <a:pt x="95333" y="49606"/>
                  <a:pt x="94455" y="50970"/>
                  <a:pt x="92818" y="51818"/>
                </a:cubicBezTo>
                <a:lnTo>
                  <a:pt x="92818" y="51818"/>
                </a:lnTo>
                <a:lnTo>
                  <a:pt x="52000" y="70636"/>
                </a:lnTo>
                <a:cubicBezTo>
                  <a:pt x="49152" y="71909"/>
                  <a:pt x="46242" y="71909"/>
                  <a:pt x="43273" y="70636"/>
                </a:cubicBezTo>
                <a:lnTo>
                  <a:pt x="43273" y="70636"/>
                </a:lnTo>
                <a:lnTo>
                  <a:pt x="2636" y="51818"/>
                </a:lnTo>
                <a:cubicBezTo>
                  <a:pt x="1000" y="50970"/>
                  <a:pt x="121" y="49606"/>
                  <a:pt x="0" y="47727"/>
                </a:cubicBezTo>
                <a:lnTo>
                  <a:pt x="0" y="47727"/>
                </a:lnTo>
                <a:cubicBezTo>
                  <a:pt x="121" y="45848"/>
                  <a:pt x="1000" y="44485"/>
                  <a:pt x="2636" y="43636"/>
                </a:cubicBezTo>
                <a:lnTo>
                  <a:pt x="2636" y="43636"/>
                </a:lnTo>
                <a:lnTo>
                  <a:pt x="12455" y="39182"/>
                </a:lnTo>
                <a:lnTo>
                  <a:pt x="40818" y="52182"/>
                </a:lnTo>
                <a:cubicBezTo>
                  <a:pt x="45424" y="54182"/>
                  <a:pt x="50030" y="54182"/>
                  <a:pt x="54636" y="52182"/>
                </a:cubicBezTo>
                <a:lnTo>
                  <a:pt x="54636" y="52182"/>
                </a:lnTo>
                <a:lnTo>
                  <a:pt x="83000" y="39182"/>
                </a:lnTo>
                <a:moveTo>
                  <a:pt x="54636" y="76091"/>
                </a:moveTo>
                <a:lnTo>
                  <a:pt x="54636" y="76091"/>
                </a:lnTo>
                <a:lnTo>
                  <a:pt x="83000" y="63000"/>
                </a:lnTo>
                <a:lnTo>
                  <a:pt x="92818" y="67455"/>
                </a:lnTo>
                <a:cubicBezTo>
                  <a:pt x="94455" y="68364"/>
                  <a:pt x="95333" y="69758"/>
                  <a:pt x="95455" y="71636"/>
                </a:cubicBezTo>
                <a:lnTo>
                  <a:pt x="95455" y="71636"/>
                </a:lnTo>
                <a:cubicBezTo>
                  <a:pt x="95333" y="73455"/>
                  <a:pt x="94455" y="74818"/>
                  <a:pt x="92818" y="75727"/>
                </a:cubicBezTo>
                <a:lnTo>
                  <a:pt x="92818" y="75727"/>
                </a:lnTo>
                <a:lnTo>
                  <a:pt x="52000" y="94545"/>
                </a:lnTo>
                <a:cubicBezTo>
                  <a:pt x="49152" y="95758"/>
                  <a:pt x="46242" y="95758"/>
                  <a:pt x="43273" y="94545"/>
                </a:cubicBezTo>
                <a:lnTo>
                  <a:pt x="43273" y="94545"/>
                </a:lnTo>
                <a:lnTo>
                  <a:pt x="2636" y="75727"/>
                </a:lnTo>
                <a:cubicBezTo>
                  <a:pt x="1000" y="74818"/>
                  <a:pt x="121" y="73455"/>
                  <a:pt x="0" y="71636"/>
                </a:cubicBezTo>
                <a:lnTo>
                  <a:pt x="0" y="71636"/>
                </a:lnTo>
                <a:cubicBezTo>
                  <a:pt x="121" y="69758"/>
                  <a:pt x="1000" y="68364"/>
                  <a:pt x="2636" y="67455"/>
                </a:cubicBezTo>
                <a:lnTo>
                  <a:pt x="2636" y="67455"/>
                </a:lnTo>
                <a:lnTo>
                  <a:pt x="12455" y="63000"/>
                </a:lnTo>
                <a:lnTo>
                  <a:pt x="40818" y="76091"/>
                </a:lnTo>
                <a:cubicBezTo>
                  <a:pt x="45424" y="78091"/>
                  <a:pt x="50030" y="78091"/>
                  <a:pt x="54636" y="76091"/>
                </a:cubicBezTo>
                <a:lnTo>
                  <a:pt x="54636" y="76091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488837190-6"/>
          <p:cNvSpPr txBox="1"/>
          <p:nvPr/>
        </p:nvSpPr>
        <p:spPr>
          <a:xfrm>
            <a:off x="8276034" y="392906"/>
            <a:ext cx="385763" cy="142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840" spc="28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模块一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10058-2"/>
          <p:cNvSpPr/>
          <p:nvPr/>
        </p:nvSpPr>
        <p:spPr>
          <a:xfrm>
            <a:off x="285750" y="514350"/>
            <a:ext cx="7144" cy="41148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50000">
                <a:srgbClr val="D4A017">
                  <a:alpha val="20000"/>
                </a:srgbClr>
              </a:gs>
              <a:gs pos="100000">
                <a:srgbClr val="D4A017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10059-3"/>
          <p:cNvSpPr/>
          <p:nvPr/>
        </p:nvSpPr>
        <p:spPr>
          <a:xfrm>
            <a:off x="8658225" y="342900"/>
            <a:ext cx="85725" cy="85725"/>
          </a:xfrm>
          <a:prstGeom prst="roundRect">
            <a:avLst>
              <a:gd name="adj" fmla="val 22222"/>
            </a:avLst>
          </a:prstGeom>
          <a:solidFill>
            <a:srgbClr val="D4A017">
              <a:alpha val="2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2610266-53"/>
          <p:cNvSpPr/>
          <p:nvPr/>
        </p:nvSpPr>
        <p:spPr>
          <a:xfrm>
            <a:off x="8121997" y="4872930"/>
            <a:ext cx="81260" cy="1250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4778" y="66000"/>
                </a:moveTo>
                <a:lnTo>
                  <a:pt x="94778" y="66000"/>
                </a:lnTo>
                <a:cubicBezTo>
                  <a:pt x="94778" y="84667"/>
                  <a:pt x="94111" y="100333"/>
                  <a:pt x="92778" y="113000"/>
                </a:cubicBezTo>
                <a:lnTo>
                  <a:pt x="92778" y="113000"/>
                </a:lnTo>
                <a:lnTo>
                  <a:pt x="92778" y="113000"/>
                </a:lnTo>
                <a:cubicBezTo>
                  <a:pt x="91370" y="125000"/>
                  <a:pt x="89630" y="131000"/>
                  <a:pt x="87556" y="131000"/>
                </a:cubicBezTo>
                <a:lnTo>
                  <a:pt x="87556" y="131000"/>
                </a:lnTo>
                <a:lnTo>
                  <a:pt x="7333" y="131000"/>
                </a:lnTo>
                <a:cubicBezTo>
                  <a:pt x="5185" y="131000"/>
                  <a:pt x="3407" y="125000"/>
                  <a:pt x="2000" y="113000"/>
                </a:cubicBezTo>
                <a:lnTo>
                  <a:pt x="2000" y="113000"/>
                </a:lnTo>
                <a:cubicBezTo>
                  <a:pt x="667" y="100333"/>
                  <a:pt x="0" y="84667"/>
                  <a:pt x="0" y="66000"/>
                </a:cubicBezTo>
                <a:lnTo>
                  <a:pt x="0" y="66000"/>
                </a:lnTo>
                <a:cubicBezTo>
                  <a:pt x="0" y="46667"/>
                  <a:pt x="667" y="30667"/>
                  <a:pt x="2000" y="18000"/>
                </a:cubicBezTo>
                <a:lnTo>
                  <a:pt x="2000" y="18000"/>
                </a:lnTo>
                <a:cubicBezTo>
                  <a:pt x="3407" y="6000"/>
                  <a:pt x="5185" y="0"/>
                  <a:pt x="7333" y="0"/>
                </a:cubicBezTo>
                <a:lnTo>
                  <a:pt x="7333" y="0"/>
                </a:lnTo>
                <a:lnTo>
                  <a:pt x="87556" y="0"/>
                </a:lnTo>
                <a:cubicBezTo>
                  <a:pt x="89630" y="0"/>
                  <a:pt x="91370" y="6000"/>
                  <a:pt x="92778" y="18000"/>
                </a:cubicBezTo>
                <a:lnTo>
                  <a:pt x="92778" y="18000"/>
                </a:lnTo>
                <a:cubicBezTo>
                  <a:pt x="94111" y="30667"/>
                  <a:pt x="94778" y="46667"/>
                  <a:pt x="94778" y="66000"/>
                </a:cubicBezTo>
                <a:lnTo>
                  <a:pt x="94778" y="66000"/>
                </a:lnTo>
              </a:path>
            </a:pathLst>
          </a:custGeom>
          <a:solidFill>
            <a:srgbClr val="D4A017">
              <a:alpha val="3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2610055-1"/>
          <p:cNvSpPr txBox="1"/>
          <p:nvPr/>
        </p:nvSpPr>
        <p:spPr>
          <a:xfrm>
            <a:off x="8118872" y="4807744"/>
            <a:ext cx="91911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47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 / 20</a:t>
            </a:r>
          </a:p>
        </p:txBody>
      </p:sp>
      <p:sp>
        <p:nvSpPr>
          <p:cNvPr id="6" name="el-1786842610061-4"/>
          <p:cNvSpPr/>
          <p:nvPr/>
        </p:nvSpPr>
        <p:spPr>
          <a:xfrm>
            <a:off x="1893094" y="-107156"/>
            <a:ext cx="5357813" cy="53578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7" name="el-1786842610247-4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cxnSp>
        <p:nvCxnSpPr>
          <p:cNvPr id="8" name="el-1786842610251-45"/>
          <p:cNvCxnSpPr/>
          <p:nvPr/>
        </p:nvCxnSpPr>
        <p:spPr>
          <a:xfrm>
            <a:off x="4072719" y="1362335"/>
            <a:ext cx="998451" cy="914"/>
          </a:xfrm>
          <a:prstGeom prst="line">
            <a:avLst/>
          </a:prstGeom>
          <a:ln w="7144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l-1786842610251-46"/>
          <p:cNvCxnSpPr/>
          <p:nvPr/>
        </p:nvCxnSpPr>
        <p:spPr>
          <a:xfrm>
            <a:off x="4072719" y="1626654"/>
            <a:ext cx="998451" cy="914"/>
          </a:xfrm>
          <a:prstGeom prst="line">
            <a:avLst/>
          </a:prstGeom>
          <a:ln w="7144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-1786842610250-42"/>
          <p:cNvCxnSpPr/>
          <p:nvPr/>
        </p:nvCxnSpPr>
        <p:spPr>
          <a:xfrm>
            <a:off x="4071938" y="3163230"/>
            <a:ext cx="1000125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-1786842610318-55"/>
          <p:cNvSpPr/>
          <p:nvPr/>
        </p:nvSpPr>
        <p:spPr>
          <a:xfrm>
            <a:off x="1946672" y="3548993"/>
            <a:ext cx="250031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4385" y="8000"/>
                </a:moveTo>
                <a:lnTo>
                  <a:pt x="84385" y="8000"/>
                </a:lnTo>
                <a:cubicBezTo>
                  <a:pt x="82923" y="5778"/>
                  <a:pt x="82923" y="3571"/>
                  <a:pt x="84385" y="1381"/>
                </a:cubicBezTo>
                <a:lnTo>
                  <a:pt x="84385" y="1381"/>
                </a:lnTo>
                <a:cubicBezTo>
                  <a:pt x="86179" y="-460"/>
                  <a:pt x="87974" y="-460"/>
                  <a:pt x="89769" y="1381"/>
                </a:cubicBezTo>
                <a:lnTo>
                  <a:pt x="89769" y="1381"/>
                </a:lnTo>
                <a:lnTo>
                  <a:pt x="99846" y="13857"/>
                </a:lnTo>
                <a:cubicBezTo>
                  <a:pt x="100590" y="14778"/>
                  <a:pt x="100962" y="15889"/>
                  <a:pt x="100962" y="17190"/>
                </a:cubicBezTo>
                <a:lnTo>
                  <a:pt x="100962" y="17190"/>
                </a:lnTo>
                <a:cubicBezTo>
                  <a:pt x="100962" y="18492"/>
                  <a:pt x="100590" y="19603"/>
                  <a:pt x="99846" y="20524"/>
                </a:cubicBezTo>
                <a:lnTo>
                  <a:pt x="99846" y="20524"/>
                </a:lnTo>
                <a:lnTo>
                  <a:pt x="89769" y="33000"/>
                </a:lnTo>
                <a:cubicBezTo>
                  <a:pt x="87974" y="34841"/>
                  <a:pt x="86179" y="34841"/>
                  <a:pt x="84385" y="33000"/>
                </a:cubicBezTo>
                <a:lnTo>
                  <a:pt x="84385" y="33000"/>
                </a:lnTo>
                <a:cubicBezTo>
                  <a:pt x="82923" y="30778"/>
                  <a:pt x="82923" y="28571"/>
                  <a:pt x="84385" y="26381"/>
                </a:cubicBezTo>
                <a:lnTo>
                  <a:pt x="84385" y="26381"/>
                </a:lnTo>
                <a:lnTo>
                  <a:pt x="88038" y="21857"/>
                </a:lnTo>
                <a:lnTo>
                  <a:pt x="60577" y="21857"/>
                </a:lnTo>
                <a:cubicBezTo>
                  <a:pt x="58269" y="21603"/>
                  <a:pt x="57013" y="20048"/>
                  <a:pt x="56808" y="17190"/>
                </a:cubicBezTo>
                <a:lnTo>
                  <a:pt x="56808" y="17190"/>
                </a:lnTo>
                <a:cubicBezTo>
                  <a:pt x="57013" y="14333"/>
                  <a:pt x="58269" y="12778"/>
                  <a:pt x="60577" y="12524"/>
                </a:cubicBezTo>
                <a:lnTo>
                  <a:pt x="60577" y="12524"/>
                </a:lnTo>
                <a:lnTo>
                  <a:pt x="88038" y="12524"/>
                </a:lnTo>
                <a:lnTo>
                  <a:pt x="84385" y="8000"/>
                </a:lnTo>
                <a:moveTo>
                  <a:pt x="16577" y="73619"/>
                </a:moveTo>
                <a:lnTo>
                  <a:pt x="16577" y="73619"/>
                </a:lnTo>
                <a:lnTo>
                  <a:pt x="12923" y="78143"/>
                </a:lnTo>
                <a:lnTo>
                  <a:pt x="40385" y="78143"/>
                </a:lnTo>
                <a:cubicBezTo>
                  <a:pt x="42692" y="78397"/>
                  <a:pt x="43949" y="79952"/>
                  <a:pt x="44154" y="82810"/>
                </a:cubicBezTo>
                <a:lnTo>
                  <a:pt x="44154" y="82810"/>
                </a:lnTo>
                <a:cubicBezTo>
                  <a:pt x="43949" y="85667"/>
                  <a:pt x="42692" y="87238"/>
                  <a:pt x="40385" y="87524"/>
                </a:cubicBezTo>
                <a:lnTo>
                  <a:pt x="40385" y="87524"/>
                </a:lnTo>
                <a:lnTo>
                  <a:pt x="12923" y="87524"/>
                </a:lnTo>
                <a:lnTo>
                  <a:pt x="16577" y="92000"/>
                </a:lnTo>
                <a:cubicBezTo>
                  <a:pt x="18038" y="94222"/>
                  <a:pt x="18038" y="96429"/>
                  <a:pt x="16577" y="98619"/>
                </a:cubicBezTo>
                <a:lnTo>
                  <a:pt x="16577" y="98619"/>
                </a:lnTo>
                <a:cubicBezTo>
                  <a:pt x="14782" y="100460"/>
                  <a:pt x="12987" y="100460"/>
                  <a:pt x="11192" y="98619"/>
                </a:cubicBezTo>
                <a:lnTo>
                  <a:pt x="11192" y="98619"/>
                </a:lnTo>
                <a:lnTo>
                  <a:pt x="1115" y="86143"/>
                </a:lnTo>
                <a:cubicBezTo>
                  <a:pt x="372" y="85222"/>
                  <a:pt x="0" y="84111"/>
                  <a:pt x="0" y="82810"/>
                </a:cubicBezTo>
                <a:lnTo>
                  <a:pt x="0" y="82810"/>
                </a:lnTo>
                <a:cubicBezTo>
                  <a:pt x="0" y="81508"/>
                  <a:pt x="372" y="80397"/>
                  <a:pt x="1115" y="79476"/>
                </a:cubicBezTo>
                <a:lnTo>
                  <a:pt x="1115" y="79476"/>
                </a:lnTo>
                <a:lnTo>
                  <a:pt x="11192" y="67000"/>
                </a:lnTo>
                <a:cubicBezTo>
                  <a:pt x="12987" y="65159"/>
                  <a:pt x="14782" y="65159"/>
                  <a:pt x="16577" y="67000"/>
                </a:cubicBezTo>
                <a:lnTo>
                  <a:pt x="16577" y="67000"/>
                </a:lnTo>
                <a:cubicBezTo>
                  <a:pt x="18038" y="69222"/>
                  <a:pt x="18038" y="71429"/>
                  <a:pt x="16577" y="73619"/>
                </a:cubicBezTo>
                <a:lnTo>
                  <a:pt x="16577" y="73619"/>
                </a:lnTo>
                <a:moveTo>
                  <a:pt x="15154" y="12524"/>
                </a:moveTo>
                <a:lnTo>
                  <a:pt x="15154" y="12524"/>
                </a:lnTo>
                <a:lnTo>
                  <a:pt x="53308" y="12524"/>
                </a:lnTo>
                <a:cubicBezTo>
                  <a:pt x="52692" y="13952"/>
                  <a:pt x="52385" y="15508"/>
                  <a:pt x="52385" y="17190"/>
                </a:cubicBezTo>
                <a:lnTo>
                  <a:pt x="52385" y="17190"/>
                </a:lnTo>
                <a:cubicBezTo>
                  <a:pt x="52487" y="20048"/>
                  <a:pt x="53269" y="22460"/>
                  <a:pt x="54731" y="24429"/>
                </a:cubicBezTo>
                <a:lnTo>
                  <a:pt x="54731" y="24429"/>
                </a:lnTo>
                <a:cubicBezTo>
                  <a:pt x="56321" y="26238"/>
                  <a:pt x="58269" y="27206"/>
                  <a:pt x="60577" y="27333"/>
                </a:cubicBezTo>
                <a:lnTo>
                  <a:pt x="60577" y="27333"/>
                </a:lnTo>
                <a:lnTo>
                  <a:pt x="79038" y="27333"/>
                </a:lnTo>
                <a:cubicBezTo>
                  <a:pt x="78397" y="30857"/>
                  <a:pt x="79128" y="34048"/>
                  <a:pt x="81231" y="36905"/>
                </a:cubicBezTo>
                <a:lnTo>
                  <a:pt x="81231" y="36905"/>
                </a:lnTo>
                <a:cubicBezTo>
                  <a:pt x="82923" y="38873"/>
                  <a:pt x="84872" y="39857"/>
                  <a:pt x="87077" y="39857"/>
                </a:cubicBezTo>
                <a:lnTo>
                  <a:pt x="87077" y="39857"/>
                </a:lnTo>
                <a:cubicBezTo>
                  <a:pt x="89282" y="39857"/>
                  <a:pt x="91231" y="38873"/>
                  <a:pt x="92923" y="36905"/>
                </a:cubicBezTo>
                <a:lnTo>
                  <a:pt x="92923" y="36905"/>
                </a:lnTo>
                <a:lnTo>
                  <a:pt x="95923" y="33190"/>
                </a:lnTo>
                <a:lnTo>
                  <a:pt x="95923" y="75000"/>
                </a:lnTo>
                <a:cubicBezTo>
                  <a:pt x="95821" y="78524"/>
                  <a:pt x="94821" y="81460"/>
                  <a:pt x="92923" y="83810"/>
                </a:cubicBezTo>
                <a:lnTo>
                  <a:pt x="92923" y="83810"/>
                </a:lnTo>
                <a:cubicBezTo>
                  <a:pt x="91026" y="86127"/>
                  <a:pt x="88654" y="87365"/>
                  <a:pt x="85808" y="87524"/>
                </a:cubicBezTo>
                <a:lnTo>
                  <a:pt x="85808" y="87524"/>
                </a:lnTo>
                <a:lnTo>
                  <a:pt x="47654" y="87524"/>
                </a:lnTo>
                <a:cubicBezTo>
                  <a:pt x="48269" y="86063"/>
                  <a:pt x="48577" y="84492"/>
                  <a:pt x="48577" y="82810"/>
                </a:cubicBezTo>
                <a:lnTo>
                  <a:pt x="48577" y="82810"/>
                </a:lnTo>
                <a:cubicBezTo>
                  <a:pt x="48474" y="79952"/>
                  <a:pt x="47692" y="77540"/>
                  <a:pt x="46231" y="75571"/>
                </a:cubicBezTo>
                <a:lnTo>
                  <a:pt x="46231" y="75571"/>
                </a:lnTo>
                <a:cubicBezTo>
                  <a:pt x="44641" y="73762"/>
                  <a:pt x="42692" y="72794"/>
                  <a:pt x="40385" y="72667"/>
                </a:cubicBezTo>
                <a:lnTo>
                  <a:pt x="40385" y="72667"/>
                </a:lnTo>
                <a:lnTo>
                  <a:pt x="21923" y="72667"/>
                </a:lnTo>
                <a:cubicBezTo>
                  <a:pt x="22564" y="69143"/>
                  <a:pt x="21833" y="65952"/>
                  <a:pt x="19731" y="63095"/>
                </a:cubicBezTo>
                <a:lnTo>
                  <a:pt x="19731" y="63095"/>
                </a:lnTo>
                <a:cubicBezTo>
                  <a:pt x="18038" y="61127"/>
                  <a:pt x="16090" y="60143"/>
                  <a:pt x="13885" y="60143"/>
                </a:cubicBezTo>
                <a:lnTo>
                  <a:pt x="13885" y="60143"/>
                </a:lnTo>
                <a:cubicBezTo>
                  <a:pt x="11679" y="60143"/>
                  <a:pt x="9731" y="61127"/>
                  <a:pt x="8038" y="63095"/>
                </a:cubicBezTo>
                <a:lnTo>
                  <a:pt x="8038" y="63095"/>
                </a:lnTo>
                <a:lnTo>
                  <a:pt x="5038" y="67000"/>
                </a:lnTo>
                <a:lnTo>
                  <a:pt x="5038" y="25000"/>
                </a:lnTo>
                <a:cubicBezTo>
                  <a:pt x="5141" y="21476"/>
                  <a:pt x="6141" y="18540"/>
                  <a:pt x="8038" y="16190"/>
                </a:cubicBezTo>
                <a:lnTo>
                  <a:pt x="8038" y="16190"/>
                </a:lnTo>
                <a:cubicBezTo>
                  <a:pt x="9936" y="13873"/>
                  <a:pt x="12308" y="12651"/>
                  <a:pt x="15154" y="12524"/>
                </a:cubicBezTo>
                <a:lnTo>
                  <a:pt x="15154" y="12524"/>
                </a:lnTo>
                <a:moveTo>
                  <a:pt x="25231" y="25000"/>
                </a:moveTo>
                <a:lnTo>
                  <a:pt x="25231" y="25000"/>
                </a:lnTo>
                <a:lnTo>
                  <a:pt x="15154" y="25000"/>
                </a:lnTo>
                <a:lnTo>
                  <a:pt x="15154" y="37524"/>
                </a:lnTo>
                <a:cubicBezTo>
                  <a:pt x="17974" y="37365"/>
                  <a:pt x="20333" y="36127"/>
                  <a:pt x="22231" y="33810"/>
                </a:cubicBezTo>
                <a:lnTo>
                  <a:pt x="22231" y="33810"/>
                </a:lnTo>
                <a:cubicBezTo>
                  <a:pt x="24128" y="31460"/>
                  <a:pt x="25128" y="28524"/>
                  <a:pt x="25231" y="25000"/>
                </a:cubicBezTo>
                <a:lnTo>
                  <a:pt x="25231" y="25000"/>
                </a:lnTo>
                <a:moveTo>
                  <a:pt x="85808" y="62524"/>
                </a:moveTo>
                <a:lnTo>
                  <a:pt x="85808" y="62524"/>
                </a:lnTo>
                <a:cubicBezTo>
                  <a:pt x="82987" y="62651"/>
                  <a:pt x="80628" y="63873"/>
                  <a:pt x="78731" y="66190"/>
                </a:cubicBezTo>
                <a:lnTo>
                  <a:pt x="78731" y="66190"/>
                </a:lnTo>
                <a:lnTo>
                  <a:pt x="78731" y="66190"/>
                </a:lnTo>
                <a:cubicBezTo>
                  <a:pt x="76833" y="68540"/>
                  <a:pt x="75833" y="71476"/>
                  <a:pt x="75731" y="75000"/>
                </a:cubicBezTo>
                <a:lnTo>
                  <a:pt x="75731" y="75000"/>
                </a:lnTo>
                <a:lnTo>
                  <a:pt x="85808" y="75000"/>
                </a:lnTo>
                <a:lnTo>
                  <a:pt x="85808" y="62524"/>
                </a:lnTo>
                <a:moveTo>
                  <a:pt x="50500" y="68762"/>
                </a:moveTo>
                <a:lnTo>
                  <a:pt x="50500" y="68762"/>
                </a:lnTo>
                <a:cubicBezTo>
                  <a:pt x="53218" y="68762"/>
                  <a:pt x="55731" y="67905"/>
                  <a:pt x="58038" y="66190"/>
                </a:cubicBezTo>
                <a:lnTo>
                  <a:pt x="58038" y="66190"/>
                </a:lnTo>
                <a:lnTo>
                  <a:pt x="58038" y="66190"/>
                </a:lnTo>
                <a:cubicBezTo>
                  <a:pt x="60372" y="64508"/>
                  <a:pt x="62218" y="62238"/>
                  <a:pt x="63577" y="59381"/>
                </a:cubicBezTo>
                <a:lnTo>
                  <a:pt x="63577" y="59381"/>
                </a:lnTo>
                <a:cubicBezTo>
                  <a:pt x="64936" y="56397"/>
                  <a:pt x="65615" y="53270"/>
                  <a:pt x="65615" y="50000"/>
                </a:cubicBezTo>
                <a:lnTo>
                  <a:pt x="65615" y="50000"/>
                </a:lnTo>
                <a:cubicBezTo>
                  <a:pt x="65615" y="46730"/>
                  <a:pt x="64936" y="43603"/>
                  <a:pt x="63577" y="40619"/>
                </a:cubicBezTo>
                <a:lnTo>
                  <a:pt x="63577" y="40619"/>
                </a:lnTo>
                <a:cubicBezTo>
                  <a:pt x="62218" y="37762"/>
                  <a:pt x="60372" y="35492"/>
                  <a:pt x="58038" y="33810"/>
                </a:cubicBezTo>
                <a:lnTo>
                  <a:pt x="58038" y="33810"/>
                </a:lnTo>
                <a:cubicBezTo>
                  <a:pt x="55731" y="32095"/>
                  <a:pt x="53218" y="31238"/>
                  <a:pt x="50500" y="31238"/>
                </a:cubicBezTo>
                <a:lnTo>
                  <a:pt x="50500" y="31238"/>
                </a:lnTo>
                <a:cubicBezTo>
                  <a:pt x="47756" y="31238"/>
                  <a:pt x="45231" y="32095"/>
                  <a:pt x="42923" y="33810"/>
                </a:cubicBezTo>
                <a:lnTo>
                  <a:pt x="42923" y="33810"/>
                </a:lnTo>
                <a:cubicBezTo>
                  <a:pt x="40590" y="35492"/>
                  <a:pt x="38744" y="37762"/>
                  <a:pt x="37385" y="40619"/>
                </a:cubicBezTo>
                <a:lnTo>
                  <a:pt x="37385" y="40619"/>
                </a:lnTo>
                <a:cubicBezTo>
                  <a:pt x="36026" y="43603"/>
                  <a:pt x="35346" y="46730"/>
                  <a:pt x="35346" y="50000"/>
                </a:cubicBezTo>
                <a:lnTo>
                  <a:pt x="35346" y="50000"/>
                </a:lnTo>
                <a:cubicBezTo>
                  <a:pt x="35346" y="53270"/>
                  <a:pt x="36026" y="56397"/>
                  <a:pt x="37385" y="59381"/>
                </a:cubicBezTo>
                <a:lnTo>
                  <a:pt x="37385" y="59381"/>
                </a:lnTo>
                <a:cubicBezTo>
                  <a:pt x="38744" y="62238"/>
                  <a:pt x="40590" y="64508"/>
                  <a:pt x="42923" y="66190"/>
                </a:cubicBezTo>
                <a:lnTo>
                  <a:pt x="42923" y="66190"/>
                </a:lnTo>
                <a:cubicBezTo>
                  <a:pt x="45231" y="67905"/>
                  <a:pt x="47756" y="68762"/>
                  <a:pt x="50500" y="68762"/>
                </a:cubicBezTo>
                <a:lnTo>
                  <a:pt x="50500" y="6876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2" name="el-1786842610257-50"/>
          <p:cNvCxnSpPr/>
          <p:nvPr/>
        </p:nvCxnSpPr>
        <p:spPr>
          <a:xfrm>
            <a:off x="2278856" y="3781165"/>
            <a:ext cx="77152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-1786842610320-56"/>
          <p:cNvSpPr/>
          <p:nvPr/>
        </p:nvSpPr>
        <p:spPr>
          <a:xfrm>
            <a:off x="3432572" y="3548993"/>
            <a:ext cx="250031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654" y="0"/>
                </a:moveTo>
                <a:lnTo>
                  <a:pt x="17654" y="0"/>
                </a:lnTo>
                <a:cubicBezTo>
                  <a:pt x="15551" y="127"/>
                  <a:pt x="13769" y="1032"/>
                  <a:pt x="12308" y="2714"/>
                </a:cubicBezTo>
                <a:lnTo>
                  <a:pt x="12308" y="2714"/>
                </a:lnTo>
                <a:lnTo>
                  <a:pt x="12308" y="2714"/>
                </a:lnTo>
                <a:cubicBezTo>
                  <a:pt x="10949" y="4556"/>
                  <a:pt x="10218" y="6778"/>
                  <a:pt x="10115" y="9381"/>
                </a:cubicBezTo>
                <a:lnTo>
                  <a:pt x="10115" y="9381"/>
                </a:lnTo>
                <a:lnTo>
                  <a:pt x="10115" y="18762"/>
                </a:lnTo>
                <a:lnTo>
                  <a:pt x="2538" y="18762"/>
                </a:lnTo>
                <a:cubicBezTo>
                  <a:pt x="949" y="18889"/>
                  <a:pt x="103" y="19921"/>
                  <a:pt x="0" y="21857"/>
                </a:cubicBezTo>
                <a:lnTo>
                  <a:pt x="0" y="21857"/>
                </a:lnTo>
                <a:cubicBezTo>
                  <a:pt x="103" y="23825"/>
                  <a:pt x="949" y="24873"/>
                  <a:pt x="2538" y="25000"/>
                </a:cubicBezTo>
                <a:lnTo>
                  <a:pt x="2538" y="25000"/>
                </a:lnTo>
                <a:lnTo>
                  <a:pt x="10115" y="25000"/>
                </a:lnTo>
                <a:lnTo>
                  <a:pt x="42923" y="25000"/>
                </a:lnTo>
                <a:cubicBezTo>
                  <a:pt x="44487" y="25127"/>
                  <a:pt x="45321" y="26175"/>
                  <a:pt x="45423" y="28143"/>
                </a:cubicBezTo>
                <a:lnTo>
                  <a:pt x="45423" y="28143"/>
                </a:lnTo>
                <a:cubicBezTo>
                  <a:pt x="45321" y="30079"/>
                  <a:pt x="44487" y="31111"/>
                  <a:pt x="42923" y="31238"/>
                </a:cubicBezTo>
                <a:lnTo>
                  <a:pt x="42923" y="31238"/>
                </a:lnTo>
                <a:lnTo>
                  <a:pt x="10115" y="31238"/>
                </a:lnTo>
                <a:lnTo>
                  <a:pt x="7577" y="31238"/>
                </a:lnTo>
                <a:cubicBezTo>
                  <a:pt x="5987" y="31365"/>
                  <a:pt x="5141" y="32413"/>
                  <a:pt x="5038" y="34381"/>
                </a:cubicBezTo>
                <a:lnTo>
                  <a:pt x="5038" y="34381"/>
                </a:lnTo>
                <a:cubicBezTo>
                  <a:pt x="5141" y="36317"/>
                  <a:pt x="5987" y="37365"/>
                  <a:pt x="7577" y="37524"/>
                </a:cubicBezTo>
                <a:lnTo>
                  <a:pt x="7577" y="37524"/>
                </a:lnTo>
                <a:lnTo>
                  <a:pt x="10115" y="37524"/>
                </a:lnTo>
                <a:lnTo>
                  <a:pt x="37846" y="37524"/>
                </a:lnTo>
                <a:cubicBezTo>
                  <a:pt x="39436" y="37651"/>
                  <a:pt x="40282" y="38683"/>
                  <a:pt x="40385" y="40619"/>
                </a:cubicBezTo>
                <a:lnTo>
                  <a:pt x="40385" y="40619"/>
                </a:lnTo>
                <a:cubicBezTo>
                  <a:pt x="40282" y="42587"/>
                  <a:pt x="39436" y="43635"/>
                  <a:pt x="37846" y="43762"/>
                </a:cubicBezTo>
                <a:lnTo>
                  <a:pt x="37846" y="43762"/>
                </a:lnTo>
                <a:lnTo>
                  <a:pt x="10115" y="43762"/>
                </a:lnTo>
                <a:lnTo>
                  <a:pt x="2538" y="43762"/>
                </a:lnTo>
                <a:cubicBezTo>
                  <a:pt x="949" y="43889"/>
                  <a:pt x="103" y="44921"/>
                  <a:pt x="0" y="46857"/>
                </a:cubicBezTo>
                <a:lnTo>
                  <a:pt x="0" y="46857"/>
                </a:lnTo>
                <a:cubicBezTo>
                  <a:pt x="103" y="48825"/>
                  <a:pt x="949" y="49873"/>
                  <a:pt x="2538" y="50000"/>
                </a:cubicBezTo>
                <a:lnTo>
                  <a:pt x="2538" y="50000"/>
                </a:lnTo>
                <a:lnTo>
                  <a:pt x="10115" y="50000"/>
                </a:lnTo>
                <a:lnTo>
                  <a:pt x="32808" y="50000"/>
                </a:lnTo>
                <a:cubicBezTo>
                  <a:pt x="34397" y="50127"/>
                  <a:pt x="35244" y="51175"/>
                  <a:pt x="35346" y="53143"/>
                </a:cubicBezTo>
                <a:lnTo>
                  <a:pt x="35346" y="53143"/>
                </a:lnTo>
                <a:cubicBezTo>
                  <a:pt x="35244" y="55079"/>
                  <a:pt x="34397" y="56111"/>
                  <a:pt x="32808" y="56238"/>
                </a:cubicBezTo>
                <a:lnTo>
                  <a:pt x="32808" y="56238"/>
                </a:lnTo>
                <a:lnTo>
                  <a:pt x="10115" y="56238"/>
                </a:lnTo>
                <a:lnTo>
                  <a:pt x="10115" y="81238"/>
                </a:lnTo>
                <a:cubicBezTo>
                  <a:pt x="10218" y="86571"/>
                  <a:pt x="11679" y="91000"/>
                  <a:pt x="14500" y="94524"/>
                </a:cubicBezTo>
                <a:lnTo>
                  <a:pt x="14500" y="94524"/>
                </a:lnTo>
                <a:cubicBezTo>
                  <a:pt x="17346" y="98048"/>
                  <a:pt x="20923" y="99873"/>
                  <a:pt x="25231" y="100000"/>
                </a:cubicBezTo>
                <a:lnTo>
                  <a:pt x="25231" y="100000"/>
                </a:lnTo>
                <a:cubicBezTo>
                  <a:pt x="29538" y="99873"/>
                  <a:pt x="33115" y="98048"/>
                  <a:pt x="35962" y="94524"/>
                </a:cubicBezTo>
                <a:lnTo>
                  <a:pt x="35962" y="94524"/>
                </a:lnTo>
                <a:cubicBezTo>
                  <a:pt x="38808" y="91000"/>
                  <a:pt x="40282" y="86571"/>
                  <a:pt x="40385" y="81238"/>
                </a:cubicBezTo>
                <a:lnTo>
                  <a:pt x="40385" y="81238"/>
                </a:lnTo>
                <a:lnTo>
                  <a:pt x="60577" y="81238"/>
                </a:lnTo>
                <a:cubicBezTo>
                  <a:pt x="60679" y="86571"/>
                  <a:pt x="62154" y="91000"/>
                  <a:pt x="65000" y="94524"/>
                </a:cubicBezTo>
                <a:lnTo>
                  <a:pt x="65000" y="94524"/>
                </a:lnTo>
                <a:cubicBezTo>
                  <a:pt x="67846" y="98048"/>
                  <a:pt x="71423" y="99873"/>
                  <a:pt x="75731" y="100000"/>
                </a:cubicBezTo>
                <a:lnTo>
                  <a:pt x="75731" y="100000"/>
                </a:lnTo>
                <a:cubicBezTo>
                  <a:pt x="80038" y="99873"/>
                  <a:pt x="83615" y="98048"/>
                  <a:pt x="86462" y="94524"/>
                </a:cubicBezTo>
                <a:lnTo>
                  <a:pt x="86462" y="94524"/>
                </a:lnTo>
                <a:cubicBezTo>
                  <a:pt x="89282" y="91000"/>
                  <a:pt x="90756" y="86571"/>
                  <a:pt x="90885" y="81238"/>
                </a:cubicBezTo>
                <a:lnTo>
                  <a:pt x="90885" y="81238"/>
                </a:lnTo>
                <a:lnTo>
                  <a:pt x="95923" y="81238"/>
                </a:lnTo>
                <a:cubicBezTo>
                  <a:pt x="97385" y="81238"/>
                  <a:pt x="98590" y="80651"/>
                  <a:pt x="99538" y="79476"/>
                </a:cubicBezTo>
                <a:lnTo>
                  <a:pt x="99538" y="79476"/>
                </a:lnTo>
                <a:cubicBezTo>
                  <a:pt x="100487" y="78302"/>
                  <a:pt x="100962" y="76810"/>
                  <a:pt x="100962" y="75000"/>
                </a:cubicBezTo>
                <a:lnTo>
                  <a:pt x="100962" y="75000"/>
                </a:lnTo>
                <a:cubicBezTo>
                  <a:pt x="100962" y="73190"/>
                  <a:pt x="100487" y="71698"/>
                  <a:pt x="99538" y="70524"/>
                </a:cubicBezTo>
                <a:lnTo>
                  <a:pt x="99538" y="70524"/>
                </a:lnTo>
                <a:cubicBezTo>
                  <a:pt x="98590" y="69349"/>
                  <a:pt x="97385" y="68762"/>
                  <a:pt x="95923" y="68762"/>
                </a:cubicBezTo>
                <a:lnTo>
                  <a:pt x="95923" y="68762"/>
                </a:lnTo>
                <a:lnTo>
                  <a:pt x="95923" y="56238"/>
                </a:lnTo>
                <a:lnTo>
                  <a:pt x="95923" y="50000"/>
                </a:lnTo>
                <a:lnTo>
                  <a:pt x="95923" y="46286"/>
                </a:lnTo>
                <a:cubicBezTo>
                  <a:pt x="95923" y="42889"/>
                  <a:pt x="94923" y="39968"/>
                  <a:pt x="92923" y="37524"/>
                </a:cubicBezTo>
                <a:lnTo>
                  <a:pt x="92923" y="37524"/>
                </a:lnTo>
                <a:lnTo>
                  <a:pt x="80769" y="22476"/>
                </a:lnTo>
                <a:cubicBezTo>
                  <a:pt x="78769" y="20000"/>
                  <a:pt x="76397" y="18762"/>
                  <a:pt x="73654" y="18762"/>
                </a:cubicBezTo>
                <a:lnTo>
                  <a:pt x="73654" y="18762"/>
                </a:lnTo>
                <a:lnTo>
                  <a:pt x="65615" y="18762"/>
                </a:lnTo>
                <a:lnTo>
                  <a:pt x="65615" y="9381"/>
                </a:lnTo>
                <a:cubicBezTo>
                  <a:pt x="65513" y="6778"/>
                  <a:pt x="64782" y="4556"/>
                  <a:pt x="63423" y="2714"/>
                </a:cubicBezTo>
                <a:lnTo>
                  <a:pt x="63423" y="2714"/>
                </a:lnTo>
                <a:cubicBezTo>
                  <a:pt x="61936" y="1032"/>
                  <a:pt x="60141" y="127"/>
                  <a:pt x="58038" y="0"/>
                </a:cubicBezTo>
                <a:lnTo>
                  <a:pt x="58038" y="0"/>
                </a:lnTo>
                <a:lnTo>
                  <a:pt x="17654" y="0"/>
                </a:lnTo>
                <a:moveTo>
                  <a:pt x="85808" y="46286"/>
                </a:moveTo>
                <a:lnTo>
                  <a:pt x="85808" y="46286"/>
                </a:lnTo>
                <a:lnTo>
                  <a:pt x="85808" y="50000"/>
                </a:lnTo>
                <a:lnTo>
                  <a:pt x="65615" y="50000"/>
                </a:lnTo>
                <a:lnTo>
                  <a:pt x="65615" y="31238"/>
                </a:lnTo>
                <a:lnTo>
                  <a:pt x="73654" y="31238"/>
                </a:lnTo>
                <a:lnTo>
                  <a:pt x="85808" y="46286"/>
                </a:lnTo>
                <a:moveTo>
                  <a:pt x="25231" y="71857"/>
                </a:moveTo>
                <a:lnTo>
                  <a:pt x="25231" y="71857"/>
                </a:lnTo>
                <a:cubicBezTo>
                  <a:pt x="28077" y="71984"/>
                  <a:pt x="30295" y="73556"/>
                  <a:pt x="31885" y="76571"/>
                </a:cubicBezTo>
                <a:lnTo>
                  <a:pt x="31885" y="76571"/>
                </a:lnTo>
                <a:cubicBezTo>
                  <a:pt x="33141" y="79683"/>
                  <a:pt x="33141" y="82810"/>
                  <a:pt x="31885" y="85952"/>
                </a:cubicBezTo>
                <a:lnTo>
                  <a:pt x="31885" y="85952"/>
                </a:lnTo>
                <a:cubicBezTo>
                  <a:pt x="30295" y="88937"/>
                  <a:pt x="28077" y="90492"/>
                  <a:pt x="25231" y="90619"/>
                </a:cubicBezTo>
                <a:lnTo>
                  <a:pt x="25231" y="90619"/>
                </a:lnTo>
                <a:cubicBezTo>
                  <a:pt x="22410" y="90492"/>
                  <a:pt x="20205" y="88937"/>
                  <a:pt x="18615" y="85952"/>
                </a:cubicBezTo>
                <a:lnTo>
                  <a:pt x="18615" y="85952"/>
                </a:lnTo>
                <a:cubicBezTo>
                  <a:pt x="17359" y="82810"/>
                  <a:pt x="17359" y="79683"/>
                  <a:pt x="18615" y="76571"/>
                </a:cubicBezTo>
                <a:lnTo>
                  <a:pt x="18615" y="76571"/>
                </a:lnTo>
                <a:cubicBezTo>
                  <a:pt x="20205" y="73556"/>
                  <a:pt x="22410" y="71984"/>
                  <a:pt x="25231" y="71857"/>
                </a:cubicBezTo>
                <a:lnTo>
                  <a:pt x="25231" y="71857"/>
                </a:lnTo>
                <a:moveTo>
                  <a:pt x="68154" y="81238"/>
                </a:moveTo>
                <a:lnTo>
                  <a:pt x="68154" y="81238"/>
                </a:lnTo>
                <a:cubicBezTo>
                  <a:pt x="68256" y="77746"/>
                  <a:pt x="69513" y="75016"/>
                  <a:pt x="71923" y="73048"/>
                </a:cubicBezTo>
                <a:lnTo>
                  <a:pt x="71923" y="73048"/>
                </a:lnTo>
                <a:cubicBezTo>
                  <a:pt x="74462" y="71492"/>
                  <a:pt x="76987" y="71492"/>
                  <a:pt x="79500" y="73048"/>
                </a:cubicBezTo>
                <a:lnTo>
                  <a:pt x="79500" y="73048"/>
                </a:lnTo>
                <a:cubicBezTo>
                  <a:pt x="81936" y="75016"/>
                  <a:pt x="83205" y="77746"/>
                  <a:pt x="83308" y="81238"/>
                </a:cubicBezTo>
                <a:lnTo>
                  <a:pt x="83308" y="81238"/>
                </a:lnTo>
                <a:cubicBezTo>
                  <a:pt x="83205" y="84762"/>
                  <a:pt x="81936" y="87508"/>
                  <a:pt x="79500" y="89476"/>
                </a:cubicBezTo>
                <a:lnTo>
                  <a:pt x="79500" y="89476"/>
                </a:lnTo>
                <a:cubicBezTo>
                  <a:pt x="76987" y="91032"/>
                  <a:pt x="74462" y="91032"/>
                  <a:pt x="71923" y="89476"/>
                </a:cubicBezTo>
                <a:lnTo>
                  <a:pt x="71923" y="89476"/>
                </a:lnTo>
                <a:cubicBezTo>
                  <a:pt x="69513" y="87508"/>
                  <a:pt x="68256" y="84762"/>
                  <a:pt x="68154" y="81238"/>
                </a:cubicBezTo>
                <a:lnTo>
                  <a:pt x="68154" y="8123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4" name="el-1786842610257-51"/>
          <p:cNvCxnSpPr/>
          <p:nvPr/>
        </p:nvCxnSpPr>
        <p:spPr>
          <a:xfrm>
            <a:off x="3764756" y="3781165"/>
            <a:ext cx="964406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l-1786842610321-57"/>
          <p:cNvSpPr/>
          <p:nvPr/>
        </p:nvSpPr>
        <p:spPr>
          <a:xfrm>
            <a:off x="5123855" y="3561494"/>
            <a:ext cx="225028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208" y="43778"/>
                </a:moveTo>
                <a:lnTo>
                  <a:pt x="15208" y="43778"/>
                </a:lnTo>
                <a:lnTo>
                  <a:pt x="0" y="78389"/>
                </a:lnTo>
                <a:lnTo>
                  <a:pt x="0" y="14611"/>
                </a:lnTo>
                <a:cubicBezTo>
                  <a:pt x="111" y="10500"/>
                  <a:pt x="1194" y="7074"/>
                  <a:pt x="3250" y="4333"/>
                </a:cubicBezTo>
                <a:lnTo>
                  <a:pt x="3250" y="4333"/>
                </a:lnTo>
                <a:cubicBezTo>
                  <a:pt x="5306" y="1593"/>
                  <a:pt x="7875" y="148"/>
                  <a:pt x="10958" y="0"/>
                </a:cubicBezTo>
                <a:lnTo>
                  <a:pt x="10958" y="0"/>
                </a:lnTo>
                <a:lnTo>
                  <a:pt x="31083" y="0"/>
                </a:lnTo>
                <a:cubicBezTo>
                  <a:pt x="34056" y="0"/>
                  <a:pt x="36625" y="1444"/>
                  <a:pt x="38792" y="4333"/>
                </a:cubicBezTo>
                <a:lnTo>
                  <a:pt x="38792" y="4333"/>
                </a:lnTo>
                <a:lnTo>
                  <a:pt x="43250" y="10278"/>
                </a:lnTo>
                <a:cubicBezTo>
                  <a:pt x="45417" y="13167"/>
                  <a:pt x="48028" y="14611"/>
                  <a:pt x="51083" y="14611"/>
                </a:cubicBezTo>
                <a:lnTo>
                  <a:pt x="51083" y="14611"/>
                </a:lnTo>
                <a:lnTo>
                  <a:pt x="71083" y="14611"/>
                </a:lnTo>
                <a:cubicBezTo>
                  <a:pt x="74167" y="14759"/>
                  <a:pt x="76736" y="16185"/>
                  <a:pt x="78792" y="18889"/>
                </a:cubicBezTo>
                <a:lnTo>
                  <a:pt x="78792" y="18889"/>
                </a:lnTo>
                <a:cubicBezTo>
                  <a:pt x="80847" y="21630"/>
                  <a:pt x="81931" y="25056"/>
                  <a:pt x="82042" y="29167"/>
                </a:cubicBezTo>
                <a:lnTo>
                  <a:pt x="82042" y="29167"/>
                </a:lnTo>
                <a:lnTo>
                  <a:pt x="82042" y="36444"/>
                </a:lnTo>
                <a:lnTo>
                  <a:pt x="24625" y="36444"/>
                </a:lnTo>
                <a:cubicBezTo>
                  <a:pt x="20514" y="36593"/>
                  <a:pt x="17375" y="39037"/>
                  <a:pt x="15208" y="43778"/>
                </a:cubicBezTo>
                <a:lnTo>
                  <a:pt x="15208" y="43778"/>
                </a:lnTo>
                <a:moveTo>
                  <a:pt x="19833" y="47389"/>
                </a:moveTo>
                <a:lnTo>
                  <a:pt x="19833" y="47389"/>
                </a:lnTo>
                <a:cubicBezTo>
                  <a:pt x="20972" y="45130"/>
                  <a:pt x="22569" y="43926"/>
                  <a:pt x="24625" y="43778"/>
                </a:cubicBezTo>
                <a:lnTo>
                  <a:pt x="24625" y="43778"/>
                </a:lnTo>
                <a:lnTo>
                  <a:pt x="92958" y="43778"/>
                </a:lnTo>
                <a:cubicBezTo>
                  <a:pt x="95014" y="43926"/>
                  <a:pt x="96611" y="45130"/>
                  <a:pt x="97750" y="47389"/>
                </a:cubicBezTo>
                <a:lnTo>
                  <a:pt x="97750" y="47389"/>
                </a:lnTo>
                <a:cubicBezTo>
                  <a:pt x="98667" y="49833"/>
                  <a:pt x="98667" y="52259"/>
                  <a:pt x="97750" y="54667"/>
                </a:cubicBezTo>
                <a:lnTo>
                  <a:pt x="97750" y="54667"/>
                </a:lnTo>
                <a:lnTo>
                  <a:pt x="78625" y="98444"/>
                </a:lnTo>
                <a:cubicBezTo>
                  <a:pt x="77486" y="100704"/>
                  <a:pt x="75889" y="101926"/>
                  <a:pt x="73833" y="102111"/>
                </a:cubicBezTo>
                <a:lnTo>
                  <a:pt x="73833" y="102111"/>
                </a:lnTo>
                <a:lnTo>
                  <a:pt x="5458" y="102111"/>
                </a:lnTo>
                <a:cubicBezTo>
                  <a:pt x="3403" y="101926"/>
                  <a:pt x="1806" y="100704"/>
                  <a:pt x="667" y="98444"/>
                </a:cubicBezTo>
                <a:lnTo>
                  <a:pt x="667" y="98444"/>
                </a:lnTo>
                <a:cubicBezTo>
                  <a:pt x="-222" y="96000"/>
                  <a:pt x="-222" y="93574"/>
                  <a:pt x="667" y="91167"/>
                </a:cubicBezTo>
                <a:lnTo>
                  <a:pt x="667" y="91167"/>
                </a:lnTo>
                <a:lnTo>
                  <a:pt x="19833" y="4738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6" name="el-1786842610258-52"/>
          <p:cNvCxnSpPr/>
          <p:nvPr/>
        </p:nvCxnSpPr>
        <p:spPr>
          <a:xfrm>
            <a:off x="5443538" y="3781165"/>
            <a:ext cx="1735931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-1786842610250-44"/>
          <p:cNvSpPr txBox="1"/>
          <p:nvPr/>
        </p:nvSpPr>
        <p:spPr>
          <a:xfrm>
            <a:off x="631190" y="1858645"/>
            <a:ext cx="7782560" cy="1040130"/>
          </a:xfrm>
          <a:prstGeom prst="rect">
            <a:avLst/>
          </a:prstGeom>
          <a:noFill/>
          <a:ln>
            <a:noFill/>
          </a:ln>
          <a:effectLst>
            <a:outerShdw blurRad="171450" dist="14288" dir="5400000" algn="ctr">
              <a:srgbClr val="000000">
                <a:alpha val="35000"/>
              </a:srgbClr>
            </a:outerShdw>
          </a:effectLst>
        </p:spPr>
        <p:txBody>
          <a:bodyPr lIns="0" tIns="0" rIns="0" bIns="0"/>
          <a:lstStyle/>
          <a:p>
            <a:pPr algn="ctr">
              <a:lnSpc>
                <a:spcPts val="4095"/>
              </a:lnSpc>
            </a:pPr>
            <a:r>
              <a:rPr lang="zh-CN" altLang="en-US"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lang="zh-CN" altLang="en-US"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、“四流不一”的定性争议与自救</a:t>
            </a:r>
          </a:p>
        </p:txBody>
      </p:sp>
      <p:sp>
        <p:nvSpPr>
          <p:cNvPr id="19" name="el-1786842610255-47"/>
          <p:cNvSpPr txBox="1"/>
          <p:nvPr/>
        </p:nvSpPr>
        <p:spPr>
          <a:xfrm>
            <a:off x="2148840" y="3513274"/>
            <a:ext cx="1031558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资金回流</a:t>
            </a:r>
          </a:p>
        </p:txBody>
      </p:sp>
      <p:sp>
        <p:nvSpPr>
          <p:cNvPr id="20" name="el-1786842610256-48"/>
          <p:cNvSpPr txBox="1"/>
          <p:nvPr/>
        </p:nvSpPr>
        <p:spPr>
          <a:xfrm>
            <a:off x="3634740" y="3513274"/>
            <a:ext cx="1224439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货物流痕迹</a:t>
            </a:r>
          </a:p>
        </p:txBody>
      </p:sp>
      <p:sp>
        <p:nvSpPr>
          <p:cNvPr id="21" name="el-1786842610256-49"/>
          <p:cNvSpPr txBox="1"/>
          <p:nvPr/>
        </p:nvSpPr>
        <p:spPr>
          <a:xfrm>
            <a:off x="5313521" y="3513274"/>
            <a:ext cx="1995964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业务真实性证据体系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10417-9"/>
          <p:cNvSpPr/>
          <p:nvPr/>
        </p:nvSpPr>
        <p:spPr>
          <a:xfrm>
            <a:off x="5857875" y="0"/>
            <a:ext cx="2857500" cy="21431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33333"/>
                </a:moveTo>
                <a:lnTo>
                  <a:pt x="99760" y="39867"/>
                </a:lnTo>
                <a:lnTo>
                  <a:pt x="99040" y="46338"/>
                </a:lnTo>
                <a:lnTo>
                  <a:pt x="97847" y="52684"/>
                </a:lnTo>
                <a:lnTo>
                  <a:pt x="96193" y="58844"/>
                </a:lnTo>
                <a:lnTo>
                  <a:pt x="94097" y="64760"/>
                </a:lnTo>
                <a:lnTo>
                  <a:pt x="91573" y="70373"/>
                </a:lnTo>
                <a:lnTo>
                  <a:pt x="88650" y="75627"/>
                </a:lnTo>
                <a:lnTo>
                  <a:pt x="85357" y="80476"/>
                </a:lnTo>
                <a:lnTo>
                  <a:pt x="81720" y="84867"/>
                </a:lnTo>
                <a:lnTo>
                  <a:pt x="77780" y="88764"/>
                </a:lnTo>
                <a:lnTo>
                  <a:pt x="73570" y="92129"/>
                </a:lnTo>
                <a:lnTo>
                  <a:pt x="69133" y="94924"/>
                </a:lnTo>
                <a:lnTo>
                  <a:pt x="64513" y="97129"/>
                </a:lnTo>
                <a:lnTo>
                  <a:pt x="59753" y="98720"/>
                </a:lnTo>
                <a:lnTo>
                  <a:pt x="54900" y="99680"/>
                </a:lnTo>
                <a:lnTo>
                  <a:pt x="50000" y="100000"/>
                </a:lnTo>
                <a:lnTo>
                  <a:pt x="45100" y="99680"/>
                </a:lnTo>
                <a:lnTo>
                  <a:pt x="40247" y="98720"/>
                </a:lnTo>
                <a:lnTo>
                  <a:pt x="35487" y="97129"/>
                </a:lnTo>
                <a:lnTo>
                  <a:pt x="30867" y="94924"/>
                </a:lnTo>
                <a:lnTo>
                  <a:pt x="26430" y="92129"/>
                </a:lnTo>
                <a:lnTo>
                  <a:pt x="22220" y="88764"/>
                </a:lnTo>
                <a:lnTo>
                  <a:pt x="18280" y="84867"/>
                </a:lnTo>
                <a:lnTo>
                  <a:pt x="14643" y="80476"/>
                </a:lnTo>
                <a:lnTo>
                  <a:pt x="11350" y="75627"/>
                </a:lnTo>
                <a:lnTo>
                  <a:pt x="8427" y="70373"/>
                </a:lnTo>
                <a:lnTo>
                  <a:pt x="5903" y="64760"/>
                </a:lnTo>
                <a:lnTo>
                  <a:pt x="3807" y="58844"/>
                </a:lnTo>
                <a:lnTo>
                  <a:pt x="2153" y="52684"/>
                </a:lnTo>
                <a:lnTo>
                  <a:pt x="960" y="46338"/>
                </a:lnTo>
                <a:lnTo>
                  <a:pt x="240" y="39867"/>
                </a:lnTo>
                <a:lnTo>
                  <a:pt x="0" y="33333"/>
                </a:lnTo>
                <a:lnTo>
                  <a:pt x="240" y="26800"/>
                </a:lnTo>
                <a:lnTo>
                  <a:pt x="960" y="20329"/>
                </a:lnTo>
                <a:lnTo>
                  <a:pt x="2153" y="13982"/>
                </a:lnTo>
                <a:lnTo>
                  <a:pt x="3807" y="7822"/>
                </a:lnTo>
                <a:lnTo>
                  <a:pt x="5903" y="1907"/>
                </a:lnTo>
                <a:lnTo>
                  <a:pt x="6760" y="0"/>
                </a:lnTo>
                <a:lnTo>
                  <a:pt x="93240" y="0"/>
                </a:lnTo>
                <a:lnTo>
                  <a:pt x="94097" y="1907"/>
                </a:lnTo>
                <a:lnTo>
                  <a:pt x="96193" y="7822"/>
                </a:lnTo>
                <a:lnTo>
                  <a:pt x="97847" y="13982"/>
                </a:lnTo>
                <a:lnTo>
                  <a:pt x="99040" y="20329"/>
                </a:lnTo>
                <a:lnTo>
                  <a:pt x="99760" y="26800"/>
                </a:lnTo>
                <a:close/>
              </a:path>
            </a:pathLst>
          </a:custGeom>
          <a:solidFill>
            <a:srgbClr val="4A2C5A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10418-10"/>
          <p:cNvSpPr/>
          <p:nvPr/>
        </p:nvSpPr>
        <p:spPr>
          <a:xfrm>
            <a:off x="214313" y="3429000"/>
            <a:ext cx="2000250" cy="1714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58333"/>
                </a:moveTo>
                <a:lnTo>
                  <a:pt x="99757" y="64050"/>
                </a:lnTo>
                <a:lnTo>
                  <a:pt x="99038" y="69711"/>
                </a:lnTo>
                <a:lnTo>
                  <a:pt x="97848" y="75267"/>
                </a:lnTo>
                <a:lnTo>
                  <a:pt x="96195" y="80656"/>
                </a:lnTo>
                <a:lnTo>
                  <a:pt x="94095" y="85833"/>
                </a:lnTo>
                <a:lnTo>
                  <a:pt x="91571" y="90739"/>
                </a:lnTo>
                <a:lnTo>
                  <a:pt x="88652" y="95339"/>
                </a:lnTo>
                <a:lnTo>
                  <a:pt x="85357" y="99583"/>
                </a:lnTo>
                <a:lnTo>
                  <a:pt x="84962" y="100000"/>
                </a:lnTo>
                <a:lnTo>
                  <a:pt x="15038" y="100000"/>
                </a:lnTo>
                <a:lnTo>
                  <a:pt x="14643" y="99583"/>
                </a:lnTo>
                <a:lnTo>
                  <a:pt x="11348" y="95339"/>
                </a:lnTo>
                <a:lnTo>
                  <a:pt x="8429" y="90739"/>
                </a:lnTo>
                <a:lnTo>
                  <a:pt x="5905" y="85833"/>
                </a:lnTo>
                <a:lnTo>
                  <a:pt x="3805" y="80656"/>
                </a:lnTo>
                <a:lnTo>
                  <a:pt x="2152" y="75267"/>
                </a:lnTo>
                <a:lnTo>
                  <a:pt x="962" y="69711"/>
                </a:lnTo>
                <a:lnTo>
                  <a:pt x="243" y="64050"/>
                </a:lnTo>
                <a:lnTo>
                  <a:pt x="0" y="58333"/>
                </a:lnTo>
                <a:lnTo>
                  <a:pt x="243" y="52617"/>
                </a:lnTo>
                <a:lnTo>
                  <a:pt x="962" y="46956"/>
                </a:lnTo>
                <a:lnTo>
                  <a:pt x="2152" y="41400"/>
                </a:lnTo>
                <a:lnTo>
                  <a:pt x="3805" y="36011"/>
                </a:lnTo>
                <a:lnTo>
                  <a:pt x="5905" y="30833"/>
                </a:lnTo>
                <a:lnTo>
                  <a:pt x="8429" y="25928"/>
                </a:lnTo>
                <a:lnTo>
                  <a:pt x="11348" y="21328"/>
                </a:lnTo>
                <a:lnTo>
                  <a:pt x="14643" y="17083"/>
                </a:lnTo>
                <a:lnTo>
                  <a:pt x="18281" y="13239"/>
                </a:lnTo>
                <a:lnTo>
                  <a:pt x="22224" y="9833"/>
                </a:lnTo>
                <a:lnTo>
                  <a:pt x="26429" y="6889"/>
                </a:lnTo>
                <a:lnTo>
                  <a:pt x="30867" y="4439"/>
                </a:lnTo>
                <a:lnTo>
                  <a:pt x="35486" y="2511"/>
                </a:lnTo>
                <a:lnTo>
                  <a:pt x="40248" y="1122"/>
                </a:lnTo>
                <a:lnTo>
                  <a:pt x="45100" y="283"/>
                </a:lnTo>
                <a:lnTo>
                  <a:pt x="50000" y="0"/>
                </a:lnTo>
                <a:lnTo>
                  <a:pt x="54900" y="283"/>
                </a:lnTo>
                <a:lnTo>
                  <a:pt x="59752" y="1122"/>
                </a:lnTo>
                <a:lnTo>
                  <a:pt x="64514" y="2511"/>
                </a:lnTo>
                <a:lnTo>
                  <a:pt x="69133" y="4439"/>
                </a:lnTo>
                <a:lnTo>
                  <a:pt x="73571" y="6889"/>
                </a:lnTo>
                <a:lnTo>
                  <a:pt x="77776" y="9833"/>
                </a:lnTo>
                <a:lnTo>
                  <a:pt x="81719" y="13239"/>
                </a:lnTo>
                <a:lnTo>
                  <a:pt x="85357" y="17083"/>
                </a:lnTo>
                <a:lnTo>
                  <a:pt x="88652" y="21328"/>
                </a:lnTo>
                <a:lnTo>
                  <a:pt x="91571" y="25928"/>
                </a:lnTo>
                <a:lnTo>
                  <a:pt x="94095" y="30833"/>
                </a:lnTo>
                <a:lnTo>
                  <a:pt x="96195" y="36011"/>
                </a:lnTo>
                <a:lnTo>
                  <a:pt x="97848" y="41400"/>
                </a:lnTo>
                <a:lnTo>
                  <a:pt x="99038" y="46956"/>
                </a:lnTo>
                <a:lnTo>
                  <a:pt x="99757" y="52617"/>
                </a:lnTo>
                <a:close/>
              </a:path>
            </a:pathLst>
          </a:custGeom>
          <a:solidFill>
            <a:srgbClr val="4A2C5A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2610427-14"/>
          <p:cNvSpPr/>
          <p:nvPr/>
        </p:nvSpPr>
        <p:spPr>
          <a:xfrm>
            <a:off x="400050" y="1352290"/>
            <a:ext cx="1600200" cy="1714500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42610451-31"/>
          <p:cNvSpPr/>
          <p:nvPr/>
        </p:nvSpPr>
        <p:spPr>
          <a:xfrm>
            <a:off x="492919" y="1445158"/>
            <a:ext cx="228600" cy="228600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2610428-15"/>
          <p:cNvSpPr/>
          <p:nvPr/>
        </p:nvSpPr>
        <p:spPr>
          <a:xfrm>
            <a:off x="2085975" y="1352290"/>
            <a:ext cx="1600200" cy="1714500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l-1786842610452-35"/>
          <p:cNvSpPr/>
          <p:nvPr/>
        </p:nvSpPr>
        <p:spPr>
          <a:xfrm>
            <a:off x="2178844" y="1445158"/>
            <a:ext cx="228600" cy="228600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2610429-16"/>
          <p:cNvSpPr/>
          <p:nvPr/>
        </p:nvSpPr>
        <p:spPr>
          <a:xfrm>
            <a:off x="3771900" y="1352290"/>
            <a:ext cx="1600200" cy="1714500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42610455-39"/>
          <p:cNvSpPr/>
          <p:nvPr/>
        </p:nvSpPr>
        <p:spPr>
          <a:xfrm>
            <a:off x="3864769" y="1445158"/>
            <a:ext cx="228600" cy="228600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2610430-17"/>
          <p:cNvSpPr/>
          <p:nvPr/>
        </p:nvSpPr>
        <p:spPr>
          <a:xfrm>
            <a:off x="5457825" y="1352290"/>
            <a:ext cx="1600200" cy="1714500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l-1786842610457-43"/>
          <p:cNvSpPr/>
          <p:nvPr/>
        </p:nvSpPr>
        <p:spPr>
          <a:xfrm>
            <a:off x="5550694" y="1445158"/>
            <a:ext cx="228600" cy="228600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2610432-18"/>
          <p:cNvSpPr/>
          <p:nvPr/>
        </p:nvSpPr>
        <p:spPr>
          <a:xfrm>
            <a:off x="7143750" y="1352290"/>
            <a:ext cx="1600200" cy="1714500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842610459-47"/>
          <p:cNvSpPr/>
          <p:nvPr/>
        </p:nvSpPr>
        <p:spPr>
          <a:xfrm>
            <a:off x="7236619" y="1445158"/>
            <a:ext cx="228600" cy="228600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2610420-11"/>
          <p:cNvSpPr/>
          <p:nvPr/>
        </p:nvSpPr>
        <p:spPr>
          <a:xfrm>
            <a:off x="400050" y="3181090"/>
            <a:ext cx="8343900" cy="864394"/>
          </a:xfrm>
          <a:prstGeom prst="roundRect">
            <a:avLst>
              <a:gd name="adj" fmla="val 1322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42610422-12"/>
          <p:cNvSpPr/>
          <p:nvPr/>
        </p:nvSpPr>
        <p:spPr>
          <a:xfrm>
            <a:off x="400050" y="3181090"/>
            <a:ext cx="85725" cy="86439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8"/>
                </a:lnTo>
                <a:lnTo>
                  <a:pt x="80491" y="191"/>
                </a:lnTo>
                <a:lnTo>
                  <a:pt x="70972" y="427"/>
                </a:lnTo>
                <a:lnTo>
                  <a:pt x="61732" y="755"/>
                </a:lnTo>
                <a:lnTo>
                  <a:pt x="52860" y="1171"/>
                </a:lnTo>
                <a:lnTo>
                  <a:pt x="44443" y="1671"/>
                </a:lnTo>
                <a:lnTo>
                  <a:pt x="36561" y="2251"/>
                </a:lnTo>
                <a:lnTo>
                  <a:pt x="29289" y="2905"/>
                </a:lnTo>
                <a:lnTo>
                  <a:pt x="22699" y="3626"/>
                </a:lnTo>
                <a:lnTo>
                  <a:pt x="16853" y="4408"/>
                </a:lnTo>
                <a:lnTo>
                  <a:pt x="11808" y="5242"/>
                </a:lnTo>
                <a:lnTo>
                  <a:pt x="7612" y="6122"/>
                </a:lnTo>
                <a:lnTo>
                  <a:pt x="4306" y="7038"/>
                </a:lnTo>
                <a:lnTo>
                  <a:pt x="1921" y="7983"/>
                </a:lnTo>
                <a:lnTo>
                  <a:pt x="482" y="8945"/>
                </a:lnTo>
                <a:lnTo>
                  <a:pt x="0" y="9917"/>
                </a:lnTo>
                <a:lnTo>
                  <a:pt x="0" y="90083"/>
                </a:lnTo>
                <a:lnTo>
                  <a:pt x="482" y="91055"/>
                </a:lnTo>
                <a:lnTo>
                  <a:pt x="1921" y="92017"/>
                </a:lnTo>
                <a:lnTo>
                  <a:pt x="4306" y="92962"/>
                </a:lnTo>
                <a:lnTo>
                  <a:pt x="7612" y="93878"/>
                </a:lnTo>
                <a:lnTo>
                  <a:pt x="11808" y="94758"/>
                </a:lnTo>
                <a:lnTo>
                  <a:pt x="16853" y="95592"/>
                </a:lnTo>
                <a:lnTo>
                  <a:pt x="22699" y="96374"/>
                </a:lnTo>
                <a:lnTo>
                  <a:pt x="29289" y="97095"/>
                </a:lnTo>
                <a:lnTo>
                  <a:pt x="36561" y="97749"/>
                </a:lnTo>
                <a:lnTo>
                  <a:pt x="44443" y="98329"/>
                </a:lnTo>
                <a:lnTo>
                  <a:pt x="52860" y="98829"/>
                </a:lnTo>
                <a:lnTo>
                  <a:pt x="61732" y="99245"/>
                </a:lnTo>
                <a:lnTo>
                  <a:pt x="70972" y="99573"/>
                </a:lnTo>
                <a:lnTo>
                  <a:pt x="80491" y="99809"/>
                </a:lnTo>
                <a:lnTo>
                  <a:pt x="90198" y="99952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5099" y="99952"/>
                </a:lnTo>
                <a:lnTo>
                  <a:pt x="90245" y="99809"/>
                </a:lnTo>
                <a:lnTo>
                  <a:pt x="85486" y="99573"/>
                </a:lnTo>
                <a:lnTo>
                  <a:pt x="80866" y="99245"/>
                </a:lnTo>
                <a:lnTo>
                  <a:pt x="76430" y="98829"/>
                </a:lnTo>
                <a:lnTo>
                  <a:pt x="72221" y="98329"/>
                </a:lnTo>
                <a:lnTo>
                  <a:pt x="68280" y="97749"/>
                </a:lnTo>
                <a:lnTo>
                  <a:pt x="64645" y="97095"/>
                </a:lnTo>
                <a:lnTo>
                  <a:pt x="61349" y="96374"/>
                </a:lnTo>
                <a:lnTo>
                  <a:pt x="58427" y="95592"/>
                </a:lnTo>
                <a:lnTo>
                  <a:pt x="55904" y="94758"/>
                </a:lnTo>
                <a:lnTo>
                  <a:pt x="53806" y="93878"/>
                </a:lnTo>
                <a:lnTo>
                  <a:pt x="52153" y="92962"/>
                </a:lnTo>
                <a:lnTo>
                  <a:pt x="50961" y="92017"/>
                </a:lnTo>
                <a:lnTo>
                  <a:pt x="50241" y="91055"/>
                </a:lnTo>
                <a:lnTo>
                  <a:pt x="50000" y="90083"/>
                </a:lnTo>
                <a:lnTo>
                  <a:pt x="50000" y="9917"/>
                </a:lnTo>
                <a:lnTo>
                  <a:pt x="50241" y="8945"/>
                </a:lnTo>
                <a:lnTo>
                  <a:pt x="50961" y="7983"/>
                </a:lnTo>
                <a:lnTo>
                  <a:pt x="52153" y="7038"/>
                </a:lnTo>
                <a:lnTo>
                  <a:pt x="53806" y="6122"/>
                </a:lnTo>
                <a:lnTo>
                  <a:pt x="55904" y="5242"/>
                </a:lnTo>
                <a:lnTo>
                  <a:pt x="58427" y="4408"/>
                </a:lnTo>
                <a:lnTo>
                  <a:pt x="61349" y="3626"/>
                </a:lnTo>
                <a:lnTo>
                  <a:pt x="64645" y="2905"/>
                </a:lnTo>
                <a:lnTo>
                  <a:pt x="68280" y="2251"/>
                </a:lnTo>
                <a:lnTo>
                  <a:pt x="72221" y="1671"/>
                </a:lnTo>
                <a:lnTo>
                  <a:pt x="76430" y="1171"/>
                </a:lnTo>
                <a:lnTo>
                  <a:pt x="80866" y="755"/>
                </a:lnTo>
                <a:lnTo>
                  <a:pt x="85486" y="427"/>
                </a:lnTo>
                <a:lnTo>
                  <a:pt x="90245" y="191"/>
                </a:lnTo>
                <a:lnTo>
                  <a:pt x="95099" y="48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2610473-52"/>
          <p:cNvSpPr/>
          <p:nvPr/>
        </p:nvSpPr>
        <p:spPr>
          <a:xfrm>
            <a:off x="614363" y="3298961"/>
            <a:ext cx="157163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529" y="97059"/>
                </a:moveTo>
                <a:lnTo>
                  <a:pt x="48529" y="97059"/>
                </a:lnTo>
                <a:cubicBezTo>
                  <a:pt x="57392" y="96941"/>
                  <a:pt x="65490" y="94784"/>
                  <a:pt x="72824" y="90588"/>
                </a:cubicBezTo>
                <a:lnTo>
                  <a:pt x="72824" y="90588"/>
                </a:lnTo>
                <a:lnTo>
                  <a:pt x="72824" y="90588"/>
                </a:lnTo>
                <a:cubicBezTo>
                  <a:pt x="80118" y="86314"/>
                  <a:pt x="86039" y="80392"/>
                  <a:pt x="90588" y="72824"/>
                </a:cubicBezTo>
                <a:lnTo>
                  <a:pt x="90588" y="72824"/>
                </a:lnTo>
                <a:cubicBezTo>
                  <a:pt x="94902" y="65098"/>
                  <a:pt x="97059" y="57000"/>
                  <a:pt x="97059" y="48529"/>
                </a:cubicBezTo>
                <a:lnTo>
                  <a:pt x="97059" y="48529"/>
                </a:lnTo>
                <a:cubicBezTo>
                  <a:pt x="97059" y="40059"/>
                  <a:pt x="94902" y="31980"/>
                  <a:pt x="90588" y="24294"/>
                </a:cubicBezTo>
                <a:lnTo>
                  <a:pt x="90588" y="24294"/>
                </a:lnTo>
                <a:cubicBezTo>
                  <a:pt x="86039" y="16686"/>
                  <a:pt x="80118" y="10745"/>
                  <a:pt x="72824" y="6471"/>
                </a:cubicBezTo>
                <a:lnTo>
                  <a:pt x="72824" y="6471"/>
                </a:lnTo>
                <a:cubicBezTo>
                  <a:pt x="65490" y="2275"/>
                  <a:pt x="57392" y="118"/>
                  <a:pt x="48529" y="0"/>
                </a:cubicBezTo>
                <a:lnTo>
                  <a:pt x="48529" y="0"/>
                </a:lnTo>
                <a:cubicBezTo>
                  <a:pt x="39667" y="118"/>
                  <a:pt x="31588" y="2275"/>
                  <a:pt x="24294" y="6471"/>
                </a:cubicBezTo>
                <a:lnTo>
                  <a:pt x="24294" y="6471"/>
                </a:lnTo>
                <a:cubicBezTo>
                  <a:pt x="16961" y="10745"/>
                  <a:pt x="11020" y="16686"/>
                  <a:pt x="6471" y="24294"/>
                </a:cubicBezTo>
                <a:lnTo>
                  <a:pt x="6471" y="24294"/>
                </a:lnTo>
                <a:cubicBezTo>
                  <a:pt x="2157" y="31980"/>
                  <a:pt x="0" y="40059"/>
                  <a:pt x="0" y="48529"/>
                </a:cubicBezTo>
                <a:lnTo>
                  <a:pt x="0" y="48529"/>
                </a:lnTo>
                <a:cubicBezTo>
                  <a:pt x="0" y="57000"/>
                  <a:pt x="2157" y="65098"/>
                  <a:pt x="6471" y="72824"/>
                </a:cubicBezTo>
                <a:lnTo>
                  <a:pt x="6471" y="72824"/>
                </a:lnTo>
                <a:cubicBezTo>
                  <a:pt x="11020" y="80392"/>
                  <a:pt x="16961" y="86314"/>
                  <a:pt x="24294" y="90588"/>
                </a:cubicBezTo>
                <a:lnTo>
                  <a:pt x="24294" y="90588"/>
                </a:lnTo>
                <a:cubicBezTo>
                  <a:pt x="31588" y="94784"/>
                  <a:pt x="39667" y="96941"/>
                  <a:pt x="48529" y="97059"/>
                </a:cubicBezTo>
                <a:lnTo>
                  <a:pt x="48529" y="97059"/>
                </a:lnTo>
                <a:moveTo>
                  <a:pt x="69941" y="39647"/>
                </a:moveTo>
                <a:lnTo>
                  <a:pt x="69941" y="39647"/>
                </a:lnTo>
                <a:lnTo>
                  <a:pt x="45706" y="63882"/>
                </a:lnTo>
                <a:cubicBezTo>
                  <a:pt x="43549" y="65647"/>
                  <a:pt x="41392" y="65647"/>
                  <a:pt x="39235" y="63882"/>
                </a:cubicBezTo>
                <a:lnTo>
                  <a:pt x="39235" y="63882"/>
                </a:lnTo>
                <a:lnTo>
                  <a:pt x="27118" y="51765"/>
                </a:lnTo>
                <a:cubicBezTo>
                  <a:pt x="25353" y="49608"/>
                  <a:pt x="25353" y="47451"/>
                  <a:pt x="27118" y="45294"/>
                </a:cubicBezTo>
                <a:lnTo>
                  <a:pt x="27118" y="45294"/>
                </a:lnTo>
                <a:cubicBezTo>
                  <a:pt x="29275" y="43529"/>
                  <a:pt x="31412" y="43529"/>
                  <a:pt x="33529" y="45294"/>
                </a:cubicBezTo>
                <a:lnTo>
                  <a:pt x="33529" y="45294"/>
                </a:lnTo>
                <a:lnTo>
                  <a:pt x="42471" y="54235"/>
                </a:lnTo>
                <a:lnTo>
                  <a:pt x="63529" y="33176"/>
                </a:lnTo>
                <a:cubicBezTo>
                  <a:pt x="65647" y="31412"/>
                  <a:pt x="67784" y="31412"/>
                  <a:pt x="69941" y="33176"/>
                </a:cubicBezTo>
                <a:lnTo>
                  <a:pt x="69941" y="33176"/>
                </a:lnTo>
                <a:cubicBezTo>
                  <a:pt x="71706" y="35333"/>
                  <a:pt x="71706" y="37490"/>
                  <a:pt x="69941" y="39647"/>
                </a:cubicBezTo>
                <a:lnTo>
                  <a:pt x="69941" y="39647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2610433-19"/>
          <p:cNvSpPr/>
          <p:nvPr/>
        </p:nvSpPr>
        <p:spPr>
          <a:xfrm>
            <a:off x="400050" y="4174071"/>
            <a:ext cx="2032397" cy="295684"/>
          </a:xfrm>
          <a:prstGeom prst="roundRect">
            <a:avLst>
              <a:gd name="adj" fmla="val 257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el-1786842610474-53"/>
          <p:cNvSpPr/>
          <p:nvPr/>
        </p:nvSpPr>
        <p:spPr>
          <a:xfrm>
            <a:off x="478631" y="425042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2610435-20"/>
          <p:cNvSpPr/>
          <p:nvPr/>
        </p:nvSpPr>
        <p:spPr>
          <a:xfrm>
            <a:off x="2503884" y="4174071"/>
            <a:ext cx="2032397" cy="295684"/>
          </a:xfrm>
          <a:prstGeom prst="roundRect">
            <a:avLst>
              <a:gd name="adj" fmla="val 257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el-1786842610475-54"/>
          <p:cNvSpPr/>
          <p:nvPr/>
        </p:nvSpPr>
        <p:spPr>
          <a:xfrm>
            <a:off x="2582466" y="425042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42610436-21"/>
          <p:cNvSpPr/>
          <p:nvPr/>
        </p:nvSpPr>
        <p:spPr>
          <a:xfrm>
            <a:off x="4607719" y="4174071"/>
            <a:ext cx="2032397" cy="295684"/>
          </a:xfrm>
          <a:prstGeom prst="roundRect">
            <a:avLst>
              <a:gd name="adj" fmla="val 257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el-1786842610476-55"/>
          <p:cNvSpPr/>
          <p:nvPr/>
        </p:nvSpPr>
        <p:spPr>
          <a:xfrm>
            <a:off x="4686300" y="425042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2610438-22"/>
          <p:cNvSpPr/>
          <p:nvPr/>
        </p:nvSpPr>
        <p:spPr>
          <a:xfrm>
            <a:off x="6711553" y="4174071"/>
            <a:ext cx="2032397" cy="295684"/>
          </a:xfrm>
          <a:prstGeom prst="roundRect">
            <a:avLst>
              <a:gd name="adj" fmla="val 257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el-1786842610476-56"/>
          <p:cNvSpPr/>
          <p:nvPr/>
        </p:nvSpPr>
        <p:spPr>
          <a:xfrm>
            <a:off x="6790134" y="425042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67"/>
                  <a:pt x="67444" y="97644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33"/>
                  <a:pt x="88667" y="82822"/>
                  <a:pt x="93333" y="75000"/>
                </a:cubicBezTo>
                <a:lnTo>
                  <a:pt x="93333" y="75000"/>
                </a:lnTo>
                <a:cubicBezTo>
                  <a:pt x="97778" y="67044"/>
                  <a:pt x="100000" y="58711"/>
                  <a:pt x="100000" y="50000"/>
                </a:cubicBezTo>
                <a:lnTo>
                  <a:pt x="100000" y="50000"/>
                </a:lnTo>
                <a:cubicBezTo>
                  <a:pt x="100000" y="41289"/>
                  <a:pt x="97778" y="32956"/>
                  <a:pt x="93333" y="25000"/>
                </a:cubicBezTo>
                <a:lnTo>
                  <a:pt x="93333" y="25000"/>
                </a:lnTo>
                <a:cubicBezTo>
                  <a:pt x="88667" y="17178"/>
                  <a:pt x="82556" y="11067"/>
                  <a:pt x="75000" y="6667"/>
                </a:cubicBezTo>
                <a:lnTo>
                  <a:pt x="75000" y="6667"/>
                </a:lnTo>
                <a:cubicBezTo>
                  <a:pt x="67444" y="2356"/>
                  <a:pt x="59111" y="133"/>
                  <a:pt x="50000" y="0"/>
                </a:cubicBezTo>
                <a:lnTo>
                  <a:pt x="50000" y="0"/>
                </a:lnTo>
                <a:cubicBezTo>
                  <a:pt x="40889" y="133"/>
                  <a:pt x="32556" y="2356"/>
                  <a:pt x="25000" y="6667"/>
                </a:cubicBezTo>
                <a:lnTo>
                  <a:pt x="25000" y="6667"/>
                </a:lnTo>
                <a:cubicBezTo>
                  <a:pt x="17444" y="11067"/>
                  <a:pt x="11333" y="17178"/>
                  <a:pt x="6667" y="25000"/>
                </a:cubicBezTo>
                <a:lnTo>
                  <a:pt x="6667" y="25000"/>
                </a:lnTo>
                <a:cubicBezTo>
                  <a:pt x="2222" y="32956"/>
                  <a:pt x="0" y="41289"/>
                  <a:pt x="0" y="50000"/>
                </a:cubicBezTo>
                <a:lnTo>
                  <a:pt x="0" y="50000"/>
                </a:lnTo>
                <a:cubicBezTo>
                  <a:pt x="0" y="58711"/>
                  <a:pt x="2222" y="67044"/>
                  <a:pt x="6667" y="75000"/>
                </a:cubicBezTo>
                <a:lnTo>
                  <a:pt x="6667" y="75000"/>
                </a:lnTo>
                <a:cubicBezTo>
                  <a:pt x="11333" y="82822"/>
                  <a:pt x="17444" y="88933"/>
                  <a:pt x="25000" y="93333"/>
                </a:cubicBezTo>
                <a:lnTo>
                  <a:pt x="25000" y="93333"/>
                </a:lnTo>
                <a:cubicBezTo>
                  <a:pt x="32556" y="97644"/>
                  <a:pt x="40889" y="99867"/>
                  <a:pt x="50000" y="100000"/>
                </a:cubicBezTo>
                <a:lnTo>
                  <a:pt x="50000" y="100000"/>
                </a:lnTo>
                <a:moveTo>
                  <a:pt x="72067" y="40800"/>
                </a:moveTo>
                <a:lnTo>
                  <a:pt x="72067" y="40800"/>
                </a:lnTo>
                <a:lnTo>
                  <a:pt x="47067" y="65800"/>
                </a:lnTo>
                <a:cubicBezTo>
                  <a:pt x="44844" y="67622"/>
                  <a:pt x="42622" y="67622"/>
                  <a:pt x="40400" y="65800"/>
                </a:cubicBezTo>
                <a:lnTo>
                  <a:pt x="40400" y="65800"/>
                </a:lnTo>
                <a:lnTo>
                  <a:pt x="27933" y="53333"/>
                </a:lnTo>
                <a:cubicBezTo>
                  <a:pt x="26111" y="51111"/>
                  <a:pt x="26111" y="48889"/>
                  <a:pt x="27933" y="46667"/>
                </a:cubicBezTo>
                <a:lnTo>
                  <a:pt x="27933" y="46667"/>
                </a:lnTo>
                <a:cubicBezTo>
                  <a:pt x="30156" y="44844"/>
                  <a:pt x="32378" y="44844"/>
                  <a:pt x="34600" y="46667"/>
                </a:cubicBezTo>
                <a:lnTo>
                  <a:pt x="34600" y="46667"/>
                </a:lnTo>
                <a:lnTo>
                  <a:pt x="43733" y="55867"/>
                </a:lnTo>
                <a:lnTo>
                  <a:pt x="65400" y="34200"/>
                </a:lnTo>
                <a:cubicBezTo>
                  <a:pt x="67622" y="32378"/>
                  <a:pt x="69844" y="32378"/>
                  <a:pt x="72067" y="34200"/>
                </a:cubicBezTo>
                <a:lnTo>
                  <a:pt x="72067" y="34200"/>
                </a:lnTo>
                <a:cubicBezTo>
                  <a:pt x="73889" y="36422"/>
                  <a:pt x="73889" y="38622"/>
                  <a:pt x="72067" y="40800"/>
                </a:cubicBezTo>
                <a:lnTo>
                  <a:pt x="72067" y="40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2610412-5"/>
          <p:cNvSpPr txBox="1"/>
          <p:nvPr/>
        </p:nvSpPr>
        <p:spPr>
          <a:xfrm>
            <a:off x="428625" y="802221"/>
            <a:ext cx="8715375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ct val="100000"/>
              </a:lnSpc>
            </a:pPr>
            <a:r>
              <a:rPr sz="118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在确保业务真实的前提下，因客观原因导致四流不一致（如委托付款、三方转账、债权债务抵销），不必然导致虚开认定。</a:t>
            </a:r>
          </a:p>
        </p:txBody>
      </p:sp>
      <p:sp>
        <p:nvSpPr>
          <p:cNvPr id="26" name="el-1786842610413-6"/>
          <p:cNvSpPr txBox="1"/>
          <p:nvPr/>
        </p:nvSpPr>
        <p:spPr>
          <a:xfrm>
            <a:off x="428625" y="1027249"/>
            <a:ext cx="547181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ct val="100000"/>
              </a:lnSpc>
            </a:pPr>
            <a:r>
              <a:rPr sz="118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关键在于——你能不能证明业务真实！</a:t>
            </a:r>
            <a:r>
              <a:rPr sz="118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五件套证据体系</a:t>
            </a:r>
            <a:r>
              <a:rPr sz="118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👇</a:t>
            </a:r>
          </a:p>
        </p:txBody>
      </p:sp>
      <p:sp>
        <p:nvSpPr>
          <p:cNvPr id="27" name="el-1786842610449-30"/>
          <p:cNvSpPr txBox="1"/>
          <p:nvPr/>
        </p:nvSpPr>
        <p:spPr>
          <a:xfrm>
            <a:off x="361760" y="1445158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28" name="el-1786842610451-32"/>
          <p:cNvSpPr txBox="1"/>
          <p:nvPr/>
        </p:nvSpPr>
        <p:spPr>
          <a:xfrm>
            <a:off x="492919" y="1730908"/>
            <a:ext cx="15144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主业务合同</a:t>
            </a:r>
          </a:p>
        </p:txBody>
      </p:sp>
      <p:sp>
        <p:nvSpPr>
          <p:cNvPr id="29" name="el-1786842610451-33"/>
          <p:cNvSpPr txBox="1"/>
          <p:nvPr/>
        </p:nvSpPr>
        <p:spPr>
          <a:xfrm>
            <a:off x="492919" y="1959508"/>
            <a:ext cx="1414463" cy="7715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与实际交易对方签的合同，货物/服务内容、数量、金额、交付方式越详细越好</a:t>
            </a:r>
          </a:p>
        </p:txBody>
      </p:sp>
      <p:sp>
        <p:nvSpPr>
          <p:cNvPr id="30" name="el-1786842610451-34"/>
          <p:cNvSpPr txBox="1"/>
          <p:nvPr/>
        </p:nvSpPr>
        <p:spPr>
          <a:xfrm>
            <a:off x="2047684" y="1445158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31" name="el-1786842610452-36"/>
          <p:cNvSpPr txBox="1"/>
          <p:nvPr/>
        </p:nvSpPr>
        <p:spPr>
          <a:xfrm>
            <a:off x="2178844" y="1730908"/>
            <a:ext cx="1414463" cy="3714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455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三方委托付款/收款协议</a:t>
            </a:r>
          </a:p>
        </p:txBody>
      </p:sp>
      <p:sp>
        <p:nvSpPr>
          <p:cNvPr id="32" name="el-1786842610449-28"/>
          <p:cNvSpPr txBox="1"/>
          <p:nvPr/>
        </p:nvSpPr>
        <p:spPr>
          <a:xfrm>
            <a:off x="2178844" y="2145246"/>
            <a:ext cx="1414463" cy="7715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700405" algn="l">
              <a:lnSpc>
                <a:spcPts val="1515"/>
              </a:lnSpc>
            </a:pPr>
            <a:r>
              <a:rPr sz="10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！必须三方盖章，载明谁委托谁付款、为什么委托、金额多少</a:t>
            </a:r>
          </a:p>
        </p:txBody>
      </p:sp>
      <p:sp>
        <p:nvSpPr>
          <p:cNvPr id="33" name="el-1786842610453-37"/>
          <p:cNvSpPr/>
          <p:nvPr/>
        </p:nvSpPr>
        <p:spPr>
          <a:xfrm>
            <a:off x="2178844" y="2152390"/>
            <a:ext cx="700088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>
              <a:alpha val="12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2610453-37__text"/>
          <p:cNvSpPr txBox="1"/>
          <p:nvPr/>
        </p:nvSpPr>
        <p:spPr>
          <a:xfrm>
            <a:off x="2178844" y="2152390"/>
            <a:ext cx="700088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 spc="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最关键文件</a:t>
            </a:r>
          </a:p>
        </p:txBody>
      </p:sp>
      <p:sp>
        <p:nvSpPr>
          <p:cNvPr id="35" name="el-1786842610453-38"/>
          <p:cNvSpPr txBox="1"/>
          <p:nvPr/>
        </p:nvSpPr>
        <p:spPr>
          <a:xfrm>
            <a:off x="3733610" y="1445158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36" name="el-1786842610455-40"/>
          <p:cNvSpPr txBox="1"/>
          <p:nvPr/>
        </p:nvSpPr>
        <p:spPr>
          <a:xfrm>
            <a:off x="3864769" y="1730908"/>
            <a:ext cx="15144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资金支付凭证</a:t>
            </a:r>
          </a:p>
        </p:txBody>
      </p:sp>
      <p:sp>
        <p:nvSpPr>
          <p:cNvPr id="37" name="el-1786842610449-29"/>
          <p:cNvSpPr txBox="1"/>
          <p:nvPr/>
        </p:nvSpPr>
        <p:spPr>
          <a:xfrm>
            <a:off x="3864769" y="1959508"/>
            <a:ext cx="1414463" cy="7715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公对公转账，备注栏写清楚</a:t>
            </a:r>
            <a:r>
              <a:rPr sz="9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　　</a:t>
            </a:r>
            <a:r>
              <a:rPr sz="10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或"依据三方协议付款"</a:t>
            </a:r>
          </a:p>
        </p:txBody>
      </p:sp>
      <p:sp>
        <p:nvSpPr>
          <p:cNvPr id="38" name="el-1786842610456-41"/>
          <p:cNvSpPr/>
          <p:nvPr/>
        </p:nvSpPr>
        <p:spPr>
          <a:xfrm>
            <a:off x="3864769" y="2159533"/>
            <a:ext cx="934380" cy="36433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>
              <a:alpha val="12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9" name="el-1786842610456-41__text"/>
          <p:cNvSpPr txBox="1"/>
          <p:nvPr/>
        </p:nvSpPr>
        <p:spPr>
          <a:xfrm>
            <a:off x="4000500" y="2283460"/>
            <a:ext cx="918845" cy="320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 spc="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"代××支付货款"</a:t>
            </a:r>
          </a:p>
        </p:txBody>
      </p:sp>
      <p:sp>
        <p:nvSpPr>
          <p:cNvPr id="40" name="el-1786842610456-42"/>
          <p:cNvSpPr txBox="1"/>
          <p:nvPr/>
        </p:nvSpPr>
        <p:spPr>
          <a:xfrm>
            <a:off x="5419535" y="1445158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41" name="el-1786842610457-44"/>
          <p:cNvSpPr txBox="1"/>
          <p:nvPr/>
        </p:nvSpPr>
        <p:spPr>
          <a:xfrm>
            <a:off x="5550694" y="1730908"/>
            <a:ext cx="15144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业务实质佐证材料</a:t>
            </a:r>
          </a:p>
        </p:txBody>
      </p:sp>
      <p:sp>
        <p:nvSpPr>
          <p:cNvPr id="42" name="el-1786842610458-45"/>
          <p:cNvSpPr txBox="1"/>
          <p:nvPr/>
        </p:nvSpPr>
        <p:spPr>
          <a:xfrm>
            <a:off x="5550694" y="1959508"/>
            <a:ext cx="1414463" cy="5786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物流单、签收单、入库单、服务确认单、验收报告</a:t>
            </a:r>
          </a:p>
        </p:txBody>
      </p:sp>
      <p:sp>
        <p:nvSpPr>
          <p:cNvPr id="43" name="el-1786842610458-46"/>
          <p:cNvSpPr txBox="1"/>
          <p:nvPr/>
        </p:nvSpPr>
        <p:spPr>
          <a:xfrm>
            <a:off x="7105460" y="1445158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</a:p>
        </p:txBody>
      </p:sp>
      <p:sp>
        <p:nvSpPr>
          <p:cNvPr id="44" name="el-1786842610459-48"/>
          <p:cNvSpPr txBox="1"/>
          <p:nvPr/>
        </p:nvSpPr>
        <p:spPr>
          <a:xfrm>
            <a:off x="7236619" y="1730908"/>
            <a:ext cx="15144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情况说明</a:t>
            </a:r>
          </a:p>
        </p:txBody>
      </p:sp>
      <p:sp>
        <p:nvSpPr>
          <p:cNvPr id="45" name="el-1786842610459-49"/>
          <p:cNvSpPr txBox="1"/>
          <p:nvPr/>
        </p:nvSpPr>
        <p:spPr>
          <a:xfrm>
            <a:off x="7236619" y="1959508"/>
            <a:ext cx="1414463" cy="7715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3E3F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金额大、情况特殊的，写书面情况说明，包含业务背景、四流不一原因、证据材料清单</a:t>
            </a:r>
          </a:p>
        </p:txBody>
      </p:sp>
      <p:sp>
        <p:nvSpPr>
          <p:cNvPr id="46" name="el-1786842610442-23"/>
          <p:cNvSpPr txBox="1"/>
          <p:nvPr/>
        </p:nvSpPr>
        <p:spPr>
          <a:xfrm>
            <a:off x="828675" y="3273958"/>
            <a:ext cx="73866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F6E3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实战案例</a:t>
            </a:r>
          </a:p>
        </p:txBody>
      </p:sp>
      <p:sp>
        <p:nvSpPr>
          <p:cNvPr id="47" name="el-1786842610425-13"/>
          <p:cNvSpPr txBox="1"/>
          <p:nvPr/>
        </p:nvSpPr>
        <p:spPr>
          <a:xfrm>
            <a:off x="614363" y="3523990"/>
            <a:ext cx="7965281" cy="428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某科技公司采购设备，合同跟A公司签但A公司账户被冻结，委托B公司收款。公司拿出三方《委托付款协议》+A公司《账户冻结说明》→ </a:t>
            </a:r>
            <a:r>
              <a:rPr sz="1120" b="1">
                <a:solidFill>
                  <a:srgbClr val="4A2C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税务局认定业务真实，准予抵扣。</a:t>
            </a:r>
          </a:p>
        </p:txBody>
      </p:sp>
      <p:sp>
        <p:nvSpPr>
          <p:cNvPr id="48" name="el-1786842610443-24"/>
          <p:cNvSpPr txBox="1"/>
          <p:nvPr/>
        </p:nvSpPr>
        <p:spPr>
          <a:xfrm>
            <a:off x="678656" y="4231221"/>
            <a:ext cx="1375886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能避免四流不一就避免</a:t>
            </a:r>
          </a:p>
        </p:txBody>
      </p:sp>
      <p:sp>
        <p:nvSpPr>
          <p:cNvPr id="49" name="el-1786842610443-25"/>
          <p:cNvSpPr txBox="1"/>
          <p:nvPr/>
        </p:nvSpPr>
        <p:spPr>
          <a:xfrm>
            <a:off x="2782491" y="4231221"/>
            <a:ext cx="1504474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无法避免的提前准备证据</a:t>
            </a:r>
          </a:p>
        </p:txBody>
      </p:sp>
      <p:sp>
        <p:nvSpPr>
          <p:cNvPr id="50" name="el-1786842610443-26"/>
          <p:cNvSpPr txBox="1"/>
          <p:nvPr/>
        </p:nvSpPr>
        <p:spPr>
          <a:xfrm>
            <a:off x="4886325" y="4231221"/>
            <a:ext cx="861536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证据链要闭环</a:t>
            </a:r>
          </a:p>
        </p:txBody>
      </p:sp>
      <p:sp>
        <p:nvSpPr>
          <p:cNvPr id="51" name="el-1786842610443-27"/>
          <p:cNvSpPr txBox="1"/>
          <p:nvPr/>
        </p:nvSpPr>
        <p:spPr>
          <a:xfrm>
            <a:off x="6990159" y="4231221"/>
            <a:ext cx="1633061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金额大的提前咨询专业机构</a:t>
            </a:r>
          </a:p>
        </p:txBody>
      </p:sp>
      <p:sp>
        <p:nvSpPr>
          <p:cNvPr id="52" name="el-1786842610409-2"/>
          <p:cNvSpPr/>
          <p:nvPr/>
        </p:nvSpPr>
        <p:spPr>
          <a:xfrm>
            <a:off x="400050" y="500063"/>
            <a:ext cx="8343900" cy="14288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el-1786842610408-1"/>
          <p:cNvSpPr/>
          <p:nvPr/>
        </p:nvSpPr>
        <p:spPr>
          <a:xfrm>
            <a:off x="0" y="4800600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54" name="el-1786842610409-3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el-1786842610468-50"/>
          <p:cNvSpPr/>
          <p:nvPr/>
        </p:nvSpPr>
        <p:spPr>
          <a:xfrm>
            <a:off x="400040" y="4911328"/>
            <a:ext cx="144680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2071"/>
                </a:moveTo>
                <a:lnTo>
                  <a:pt x="0" y="12071"/>
                </a:lnTo>
                <a:cubicBezTo>
                  <a:pt x="133" y="8690"/>
                  <a:pt x="1244" y="5857"/>
                  <a:pt x="3333" y="3571"/>
                </a:cubicBezTo>
                <a:lnTo>
                  <a:pt x="3333" y="3571"/>
                </a:lnTo>
                <a:lnTo>
                  <a:pt x="3333" y="3571"/>
                </a:lnTo>
                <a:cubicBezTo>
                  <a:pt x="5467" y="1333"/>
                  <a:pt x="8111" y="143"/>
                  <a:pt x="11267" y="0"/>
                </a:cubicBezTo>
                <a:lnTo>
                  <a:pt x="11267" y="0"/>
                </a:lnTo>
                <a:lnTo>
                  <a:pt x="39400" y="0"/>
                </a:lnTo>
                <a:lnTo>
                  <a:pt x="39400" y="24143"/>
                </a:lnTo>
                <a:cubicBezTo>
                  <a:pt x="39400" y="25857"/>
                  <a:pt x="39911" y="27286"/>
                  <a:pt x="40933" y="28429"/>
                </a:cubicBezTo>
                <a:lnTo>
                  <a:pt x="40933" y="28429"/>
                </a:lnTo>
                <a:cubicBezTo>
                  <a:pt x="42000" y="29571"/>
                  <a:pt x="43356" y="30143"/>
                  <a:pt x="45000" y="30143"/>
                </a:cubicBezTo>
                <a:lnTo>
                  <a:pt x="45000" y="30143"/>
                </a:lnTo>
                <a:lnTo>
                  <a:pt x="67533" y="30143"/>
                </a:lnTo>
                <a:lnTo>
                  <a:pt x="67533" y="39000"/>
                </a:lnTo>
                <a:lnTo>
                  <a:pt x="51133" y="45929"/>
                </a:lnTo>
                <a:cubicBezTo>
                  <a:pt x="47267" y="47833"/>
                  <a:pt x="45222" y="51095"/>
                  <a:pt x="45000" y="55714"/>
                </a:cubicBezTo>
                <a:lnTo>
                  <a:pt x="45000" y="55714"/>
                </a:lnTo>
                <a:cubicBezTo>
                  <a:pt x="44867" y="61381"/>
                  <a:pt x="45978" y="67857"/>
                  <a:pt x="48333" y="75143"/>
                </a:cubicBezTo>
                <a:lnTo>
                  <a:pt x="48333" y="75143"/>
                </a:lnTo>
                <a:cubicBezTo>
                  <a:pt x="50689" y="82429"/>
                  <a:pt x="55089" y="89024"/>
                  <a:pt x="61533" y="94929"/>
                </a:cubicBezTo>
                <a:lnTo>
                  <a:pt x="61533" y="94929"/>
                </a:lnTo>
                <a:cubicBezTo>
                  <a:pt x="60022" y="95929"/>
                  <a:pt x="58267" y="96429"/>
                  <a:pt x="56267" y="96429"/>
                </a:cubicBezTo>
                <a:lnTo>
                  <a:pt x="56267" y="96429"/>
                </a:lnTo>
                <a:lnTo>
                  <a:pt x="11267" y="96429"/>
                </a:lnTo>
                <a:cubicBezTo>
                  <a:pt x="8111" y="96286"/>
                  <a:pt x="5467" y="95095"/>
                  <a:pt x="3333" y="92857"/>
                </a:cubicBezTo>
                <a:lnTo>
                  <a:pt x="3333" y="92857"/>
                </a:lnTo>
                <a:cubicBezTo>
                  <a:pt x="1244" y="90571"/>
                  <a:pt x="133" y="87738"/>
                  <a:pt x="0" y="84357"/>
                </a:cubicBezTo>
                <a:lnTo>
                  <a:pt x="0" y="84357"/>
                </a:lnTo>
                <a:lnTo>
                  <a:pt x="0" y="12071"/>
                </a:lnTo>
                <a:moveTo>
                  <a:pt x="67533" y="24143"/>
                </a:moveTo>
                <a:lnTo>
                  <a:pt x="67533" y="24143"/>
                </a:lnTo>
                <a:lnTo>
                  <a:pt x="45000" y="24143"/>
                </a:lnTo>
                <a:lnTo>
                  <a:pt x="45000" y="0"/>
                </a:lnTo>
                <a:lnTo>
                  <a:pt x="67533" y="24143"/>
                </a:lnTo>
                <a:moveTo>
                  <a:pt x="74333" y="42571"/>
                </a:moveTo>
                <a:lnTo>
                  <a:pt x="74333" y="42571"/>
                </a:lnTo>
                <a:cubicBezTo>
                  <a:pt x="75400" y="42048"/>
                  <a:pt x="76467" y="42048"/>
                  <a:pt x="77533" y="42571"/>
                </a:cubicBezTo>
                <a:lnTo>
                  <a:pt x="77533" y="42571"/>
                </a:lnTo>
                <a:lnTo>
                  <a:pt x="98600" y="51571"/>
                </a:lnTo>
                <a:cubicBezTo>
                  <a:pt x="100244" y="52333"/>
                  <a:pt x="101133" y="53714"/>
                  <a:pt x="101267" y="55714"/>
                </a:cubicBezTo>
                <a:lnTo>
                  <a:pt x="101267" y="55714"/>
                </a:lnTo>
                <a:cubicBezTo>
                  <a:pt x="101356" y="59857"/>
                  <a:pt x="100711" y="64524"/>
                  <a:pt x="99333" y="69714"/>
                </a:cubicBezTo>
                <a:lnTo>
                  <a:pt x="99333" y="69714"/>
                </a:lnTo>
                <a:cubicBezTo>
                  <a:pt x="98044" y="74857"/>
                  <a:pt x="95689" y="79810"/>
                  <a:pt x="92267" y="84571"/>
                </a:cubicBezTo>
                <a:lnTo>
                  <a:pt x="92267" y="84571"/>
                </a:lnTo>
                <a:cubicBezTo>
                  <a:pt x="88756" y="89333"/>
                  <a:pt x="83844" y="93167"/>
                  <a:pt x="77533" y="96071"/>
                </a:cubicBezTo>
                <a:lnTo>
                  <a:pt x="77533" y="96071"/>
                </a:lnTo>
                <a:cubicBezTo>
                  <a:pt x="76467" y="96548"/>
                  <a:pt x="75400" y="96548"/>
                  <a:pt x="74333" y="96071"/>
                </a:cubicBezTo>
                <a:lnTo>
                  <a:pt x="74333" y="96071"/>
                </a:lnTo>
                <a:cubicBezTo>
                  <a:pt x="68022" y="93167"/>
                  <a:pt x="63111" y="89333"/>
                  <a:pt x="59600" y="84571"/>
                </a:cubicBezTo>
                <a:lnTo>
                  <a:pt x="59600" y="84571"/>
                </a:lnTo>
                <a:cubicBezTo>
                  <a:pt x="56178" y="79810"/>
                  <a:pt x="53822" y="74857"/>
                  <a:pt x="52533" y="69714"/>
                </a:cubicBezTo>
                <a:lnTo>
                  <a:pt x="52533" y="69714"/>
                </a:lnTo>
                <a:cubicBezTo>
                  <a:pt x="51156" y="64524"/>
                  <a:pt x="50511" y="59857"/>
                  <a:pt x="50600" y="55714"/>
                </a:cubicBezTo>
                <a:lnTo>
                  <a:pt x="50600" y="55714"/>
                </a:lnTo>
                <a:cubicBezTo>
                  <a:pt x="50733" y="53714"/>
                  <a:pt x="51622" y="52333"/>
                  <a:pt x="53267" y="51571"/>
                </a:cubicBezTo>
                <a:lnTo>
                  <a:pt x="53267" y="51571"/>
                </a:lnTo>
                <a:lnTo>
                  <a:pt x="74333" y="42571"/>
                </a:lnTo>
                <a:moveTo>
                  <a:pt x="92667" y="58786"/>
                </a:moveTo>
                <a:lnTo>
                  <a:pt x="92667" y="58786"/>
                </a:lnTo>
                <a:lnTo>
                  <a:pt x="75933" y="51571"/>
                </a:lnTo>
                <a:lnTo>
                  <a:pt x="75933" y="87000"/>
                </a:lnTo>
                <a:cubicBezTo>
                  <a:pt x="81800" y="83619"/>
                  <a:pt x="86022" y="79286"/>
                  <a:pt x="88600" y="74000"/>
                </a:cubicBezTo>
                <a:lnTo>
                  <a:pt x="88600" y="74000"/>
                </a:lnTo>
                <a:cubicBezTo>
                  <a:pt x="91044" y="68857"/>
                  <a:pt x="92400" y="63786"/>
                  <a:pt x="92667" y="58786"/>
                </a:cubicBezTo>
                <a:lnTo>
                  <a:pt x="92667" y="5878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6" name="el-1786842610473-51"/>
          <p:cNvSpPr/>
          <p:nvPr/>
        </p:nvSpPr>
        <p:spPr>
          <a:xfrm>
            <a:off x="7178576" y="4920298"/>
            <a:ext cx="144661" cy="11064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3933" y="96667"/>
                </a:moveTo>
                <a:lnTo>
                  <a:pt x="43933" y="96667"/>
                </a:lnTo>
                <a:cubicBezTo>
                  <a:pt x="44867" y="96944"/>
                  <a:pt x="45756" y="96722"/>
                  <a:pt x="46600" y="96000"/>
                </a:cubicBezTo>
                <a:lnTo>
                  <a:pt x="46600" y="96000"/>
                </a:lnTo>
                <a:lnTo>
                  <a:pt x="46600" y="96000"/>
                </a:lnTo>
                <a:cubicBezTo>
                  <a:pt x="47400" y="95444"/>
                  <a:pt x="47800" y="94500"/>
                  <a:pt x="47800" y="93167"/>
                </a:cubicBezTo>
                <a:lnTo>
                  <a:pt x="47800" y="93167"/>
                </a:lnTo>
                <a:lnTo>
                  <a:pt x="47800" y="10333"/>
                </a:lnTo>
                <a:cubicBezTo>
                  <a:pt x="47800" y="9278"/>
                  <a:pt x="47511" y="8472"/>
                  <a:pt x="46933" y="7917"/>
                </a:cubicBezTo>
                <a:lnTo>
                  <a:pt x="46933" y="7917"/>
                </a:lnTo>
                <a:cubicBezTo>
                  <a:pt x="45156" y="6028"/>
                  <a:pt x="42400" y="4278"/>
                  <a:pt x="38667" y="2667"/>
                </a:cubicBezTo>
                <a:lnTo>
                  <a:pt x="38667" y="2667"/>
                </a:lnTo>
                <a:cubicBezTo>
                  <a:pt x="34933" y="1056"/>
                  <a:pt x="30489" y="167"/>
                  <a:pt x="25333" y="0"/>
                </a:cubicBezTo>
                <a:lnTo>
                  <a:pt x="25333" y="0"/>
                </a:lnTo>
                <a:cubicBezTo>
                  <a:pt x="20844" y="0"/>
                  <a:pt x="16667" y="583"/>
                  <a:pt x="12800" y="1750"/>
                </a:cubicBezTo>
                <a:lnTo>
                  <a:pt x="12800" y="1750"/>
                </a:lnTo>
                <a:cubicBezTo>
                  <a:pt x="8933" y="2917"/>
                  <a:pt x="5711" y="4083"/>
                  <a:pt x="3133" y="5250"/>
                </a:cubicBezTo>
                <a:lnTo>
                  <a:pt x="3133" y="5250"/>
                </a:lnTo>
                <a:cubicBezTo>
                  <a:pt x="1178" y="6417"/>
                  <a:pt x="133" y="8472"/>
                  <a:pt x="0" y="11417"/>
                </a:cubicBezTo>
                <a:lnTo>
                  <a:pt x="0" y="11417"/>
                </a:lnTo>
                <a:lnTo>
                  <a:pt x="0" y="92750"/>
                </a:lnTo>
                <a:cubicBezTo>
                  <a:pt x="0" y="94028"/>
                  <a:pt x="467" y="95056"/>
                  <a:pt x="1400" y="95833"/>
                </a:cubicBezTo>
                <a:lnTo>
                  <a:pt x="1400" y="95833"/>
                </a:lnTo>
                <a:cubicBezTo>
                  <a:pt x="2244" y="96556"/>
                  <a:pt x="3178" y="96778"/>
                  <a:pt x="4200" y="96500"/>
                </a:cubicBezTo>
                <a:lnTo>
                  <a:pt x="4200" y="96500"/>
                </a:lnTo>
                <a:cubicBezTo>
                  <a:pt x="7133" y="95167"/>
                  <a:pt x="10489" y="93972"/>
                  <a:pt x="14267" y="92917"/>
                </a:cubicBezTo>
                <a:lnTo>
                  <a:pt x="14267" y="92917"/>
                </a:lnTo>
                <a:cubicBezTo>
                  <a:pt x="18133" y="91917"/>
                  <a:pt x="21822" y="91417"/>
                  <a:pt x="25333" y="91417"/>
                </a:cubicBezTo>
                <a:lnTo>
                  <a:pt x="25333" y="91417"/>
                </a:lnTo>
                <a:cubicBezTo>
                  <a:pt x="28356" y="91583"/>
                  <a:pt x="31622" y="92167"/>
                  <a:pt x="35133" y="93167"/>
                </a:cubicBezTo>
                <a:lnTo>
                  <a:pt x="35133" y="93167"/>
                </a:lnTo>
                <a:cubicBezTo>
                  <a:pt x="38556" y="94333"/>
                  <a:pt x="41489" y="95500"/>
                  <a:pt x="43933" y="96667"/>
                </a:cubicBezTo>
                <a:lnTo>
                  <a:pt x="43933" y="96667"/>
                </a:lnTo>
                <a:moveTo>
                  <a:pt x="57333" y="96667"/>
                </a:moveTo>
                <a:lnTo>
                  <a:pt x="57333" y="96667"/>
                </a:lnTo>
                <a:cubicBezTo>
                  <a:pt x="59778" y="95500"/>
                  <a:pt x="62689" y="94333"/>
                  <a:pt x="66067" y="93167"/>
                </a:cubicBezTo>
                <a:lnTo>
                  <a:pt x="66067" y="93167"/>
                </a:lnTo>
                <a:lnTo>
                  <a:pt x="66067" y="93167"/>
                </a:lnTo>
                <a:cubicBezTo>
                  <a:pt x="69622" y="92167"/>
                  <a:pt x="72911" y="91583"/>
                  <a:pt x="75933" y="91417"/>
                </a:cubicBezTo>
                <a:lnTo>
                  <a:pt x="75933" y="91417"/>
                </a:lnTo>
                <a:cubicBezTo>
                  <a:pt x="79444" y="91417"/>
                  <a:pt x="83133" y="91917"/>
                  <a:pt x="87000" y="92917"/>
                </a:cubicBezTo>
                <a:lnTo>
                  <a:pt x="87000" y="92917"/>
                </a:lnTo>
                <a:cubicBezTo>
                  <a:pt x="90778" y="93972"/>
                  <a:pt x="94111" y="95167"/>
                  <a:pt x="97000" y="96500"/>
                </a:cubicBezTo>
                <a:lnTo>
                  <a:pt x="97000" y="96500"/>
                </a:lnTo>
                <a:cubicBezTo>
                  <a:pt x="98067" y="96778"/>
                  <a:pt x="99022" y="96556"/>
                  <a:pt x="99867" y="95833"/>
                </a:cubicBezTo>
                <a:lnTo>
                  <a:pt x="99867" y="95833"/>
                </a:lnTo>
                <a:cubicBezTo>
                  <a:pt x="100800" y="95056"/>
                  <a:pt x="101267" y="94028"/>
                  <a:pt x="101267" y="92750"/>
                </a:cubicBezTo>
                <a:lnTo>
                  <a:pt x="101267" y="92750"/>
                </a:lnTo>
                <a:lnTo>
                  <a:pt x="101267" y="11417"/>
                </a:lnTo>
                <a:cubicBezTo>
                  <a:pt x="101133" y="8472"/>
                  <a:pt x="100067" y="6417"/>
                  <a:pt x="98067" y="5250"/>
                </a:cubicBezTo>
                <a:lnTo>
                  <a:pt x="98067" y="5250"/>
                </a:lnTo>
                <a:cubicBezTo>
                  <a:pt x="95489" y="4083"/>
                  <a:pt x="92267" y="2917"/>
                  <a:pt x="88400" y="1750"/>
                </a:cubicBezTo>
                <a:lnTo>
                  <a:pt x="88400" y="1750"/>
                </a:lnTo>
                <a:cubicBezTo>
                  <a:pt x="84533" y="583"/>
                  <a:pt x="80378" y="0"/>
                  <a:pt x="75933" y="0"/>
                </a:cubicBezTo>
                <a:lnTo>
                  <a:pt x="75933" y="0"/>
                </a:lnTo>
                <a:cubicBezTo>
                  <a:pt x="70778" y="167"/>
                  <a:pt x="66333" y="1056"/>
                  <a:pt x="62600" y="2667"/>
                </a:cubicBezTo>
                <a:lnTo>
                  <a:pt x="62600" y="2667"/>
                </a:lnTo>
                <a:cubicBezTo>
                  <a:pt x="58822" y="4278"/>
                  <a:pt x="56067" y="6028"/>
                  <a:pt x="54333" y="7917"/>
                </a:cubicBezTo>
                <a:lnTo>
                  <a:pt x="54333" y="7917"/>
                </a:lnTo>
                <a:cubicBezTo>
                  <a:pt x="53756" y="8472"/>
                  <a:pt x="53467" y="9278"/>
                  <a:pt x="53467" y="10333"/>
                </a:cubicBezTo>
                <a:lnTo>
                  <a:pt x="53467" y="10333"/>
                </a:lnTo>
                <a:lnTo>
                  <a:pt x="53467" y="93167"/>
                </a:lnTo>
                <a:cubicBezTo>
                  <a:pt x="53467" y="94500"/>
                  <a:pt x="53867" y="95444"/>
                  <a:pt x="54667" y="96000"/>
                </a:cubicBezTo>
                <a:lnTo>
                  <a:pt x="54667" y="96000"/>
                </a:lnTo>
                <a:cubicBezTo>
                  <a:pt x="55467" y="96722"/>
                  <a:pt x="56356" y="96944"/>
                  <a:pt x="57333" y="96667"/>
                </a:cubicBezTo>
                <a:lnTo>
                  <a:pt x="57333" y="9666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el-1786842610411-4"/>
          <p:cNvSpPr txBox="1"/>
          <p:nvPr/>
        </p:nvSpPr>
        <p:spPr>
          <a:xfrm>
            <a:off x="400050" y="85725"/>
            <a:ext cx="5609942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250" b="1" spc="56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四流不一自救——业务真实性</a:t>
            </a:r>
            <a:r>
              <a:rPr sz="2250" b="1" spc="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"五件套"</a:t>
            </a:r>
          </a:p>
        </p:txBody>
      </p:sp>
      <p:sp>
        <p:nvSpPr>
          <p:cNvPr id="58" name="el-1786842610413-7"/>
          <p:cNvSpPr txBox="1"/>
          <p:nvPr/>
        </p:nvSpPr>
        <p:spPr>
          <a:xfrm>
            <a:off x="400050" y="4889897"/>
            <a:ext cx="2501585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87325" algn="l">
              <a:lnSpc>
                <a:spcPct val="100000"/>
              </a:lnSpc>
            </a:pPr>
            <a:r>
              <a:rPr sz="1010">
                <a:solidFill>
                  <a:srgbClr val="6B6F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发票管理与特殊业务应税行为难点突破</a:t>
            </a:r>
          </a:p>
        </p:txBody>
      </p:sp>
      <p:sp>
        <p:nvSpPr>
          <p:cNvPr id="59" name="el-1786842610414-8"/>
          <p:cNvSpPr txBox="1"/>
          <p:nvPr/>
        </p:nvSpPr>
        <p:spPr>
          <a:xfrm>
            <a:off x="7178576" y="4889897"/>
            <a:ext cx="1819977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87325" algn="l">
              <a:lnSpc>
                <a:spcPct val="100000"/>
              </a:lnSpc>
            </a:pPr>
            <a:r>
              <a:rPr sz="1010">
                <a:solidFill>
                  <a:srgbClr val="6B6F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第9页 · 五件套证据体系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10520-2"/>
          <p:cNvSpPr/>
          <p:nvPr/>
        </p:nvSpPr>
        <p:spPr>
          <a:xfrm>
            <a:off x="285750" y="514350"/>
            <a:ext cx="7144" cy="41148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50000">
                <a:srgbClr val="D4A017">
                  <a:alpha val="20000"/>
                </a:srgbClr>
              </a:gs>
              <a:gs pos="100000">
                <a:srgbClr val="D4A017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10521-3"/>
          <p:cNvSpPr/>
          <p:nvPr/>
        </p:nvSpPr>
        <p:spPr>
          <a:xfrm>
            <a:off x="8658225" y="342900"/>
            <a:ext cx="85725" cy="85725"/>
          </a:xfrm>
          <a:prstGeom prst="roundRect">
            <a:avLst>
              <a:gd name="adj" fmla="val 22222"/>
            </a:avLst>
          </a:prstGeom>
          <a:solidFill>
            <a:srgbClr val="D4A017">
              <a:alpha val="2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2610523-4"/>
          <p:cNvSpPr/>
          <p:nvPr/>
        </p:nvSpPr>
        <p:spPr>
          <a:xfrm>
            <a:off x="400050" y="4743450"/>
            <a:ext cx="57150" cy="57150"/>
          </a:xfrm>
          <a:prstGeom prst="ellipse">
            <a:avLst/>
          </a:prstGeom>
          <a:solidFill>
            <a:srgbClr val="D4A017">
              <a:alpha val="1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2610714-35"/>
          <p:cNvSpPr/>
          <p:nvPr/>
        </p:nvSpPr>
        <p:spPr>
          <a:xfrm>
            <a:off x="8121997" y="4872930"/>
            <a:ext cx="81260" cy="1250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4778" y="66000"/>
                </a:moveTo>
                <a:lnTo>
                  <a:pt x="94778" y="66000"/>
                </a:lnTo>
                <a:cubicBezTo>
                  <a:pt x="94778" y="84667"/>
                  <a:pt x="94111" y="100333"/>
                  <a:pt x="92778" y="113000"/>
                </a:cubicBezTo>
                <a:lnTo>
                  <a:pt x="92778" y="113000"/>
                </a:lnTo>
                <a:lnTo>
                  <a:pt x="92778" y="113000"/>
                </a:lnTo>
                <a:cubicBezTo>
                  <a:pt x="91370" y="125000"/>
                  <a:pt x="89630" y="131000"/>
                  <a:pt x="87556" y="131000"/>
                </a:cubicBezTo>
                <a:lnTo>
                  <a:pt x="87556" y="131000"/>
                </a:lnTo>
                <a:lnTo>
                  <a:pt x="7333" y="131000"/>
                </a:lnTo>
                <a:cubicBezTo>
                  <a:pt x="5185" y="131000"/>
                  <a:pt x="3407" y="125000"/>
                  <a:pt x="2000" y="113000"/>
                </a:cubicBezTo>
                <a:lnTo>
                  <a:pt x="2000" y="113000"/>
                </a:lnTo>
                <a:cubicBezTo>
                  <a:pt x="667" y="100333"/>
                  <a:pt x="0" y="84667"/>
                  <a:pt x="0" y="66000"/>
                </a:cubicBezTo>
                <a:lnTo>
                  <a:pt x="0" y="66000"/>
                </a:lnTo>
                <a:cubicBezTo>
                  <a:pt x="0" y="46667"/>
                  <a:pt x="667" y="30667"/>
                  <a:pt x="2000" y="18000"/>
                </a:cubicBezTo>
                <a:lnTo>
                  <a:pt x="2000" y="18000"/>
                </a:lnTo>
                <a:cubicBezTo>
                  <a:pt x="3407" y="6000"/>
                  <a:pt x="5185" y="0"/>
                  <a:pt x="7333" y="0"/>
                </a:cubicBezTo>
                <a:lnTo>
                  <a:pt x="7333" y="0"/>
                </a:lnTo>
                <a:lnTo>
                  <a:pt x="87556" y="0"/>
                </a:lnTo>
                <a:cubicBezTo>
                  <a:pt x="89630" y="0"/>
                  <a:pt x="91370" y="6000"/>
                  <a:pt x="92778" y="18000"/>
                </a:cubicBezTo>
                <a:lnTo>
                  <a:pt x="92778" y="18000"/>
                </a:lnTo>
                <a:cubicBezTo>
                  <a:pt x="94111" y="30667"/>
                  <a:pt x="94778" y="46667"/>
                  <a:pt x="94778" y="66000"/>
                </a:cubicBezTo>
                <a:lnTo>
                  <a:pt x="94778" y="66000"/>
                </a:lnTo>
              </a:path>
            </a:pathLst>
          </a:custGeom>
          <a:solidFill>
            <a:srgbClr val="D4A017">
              <a:alpha val="3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2610518-1"/>
          <p:cNvSpPr txBox="1"/>
          <p:nvPr/>
        </p:nvSpPr>
        <p:spPr>
          <a:xfrm>
            <a:off x="8118872" y="4807744"/>
            <a:ext cx="91911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47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/ 20</a:t>
            </a:r>
          </a:p>
        </p:txBody>
      </p:sp>
      <p:sp>
        <p:nvSpPr>
          <p:cNvPr id="7" name="el-1786842610525-5"/>
          <p:cNvSpPr/>
          <p:nvPr/>
        </p:nvSpPr>
        <p:spPr>
          <a:xfrm>
            <a:off x="1857375" y="-142875"/>
            <a:ext cx="5429250" cy="5429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8" name="el-1786842610655-3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cxnSp>
        <p:nvCxnSpPr>
          <p:cNvPr id="10" name="el-1786842610662-43"/>
          <p:cNvCxnSpPr/>
          <p:nvPr/>
        </p:nvCxnSpPr>
        <p:spPr>
          <a:xfrm>
            <a:off x="4072719" y="1886620"/>
            <a:ext cx="998451" cy="914"/>
          </a:xfrm>
          <a:prstGeom prst="line">
            <a:avLst/>
          </a:prstGeom>
          <a:ln w="7144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-1786842610658-39"/>
          <p:cNvCxnSpPr/>
          <p:nvPr/>
        </p:nvCxnSpPr>
        <p:spPr>
          <a:xfrm>
            <a:off x="4071938" y="2903153"/>
            <a:ext cx="1000125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42610734-41"/>
          <p:cNvSpPr/>
          <p:nvPr/>
        </p:nvSpPr>
        <p:spPr>
          <a:xfrm>
            <a:off x="1872779" y="3288916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2524" y="95333"/>
                </a:moveTo>
                <a:lnTo>
                  <a:pt x="62524" y="95333"/>
                </a:lnTo>
                <a:cubicBezTo>
                  <a:pt x="62365" y="97270"/>
                  <a:pt x="61444" y="98698"/>
                  <a:pt x="59762" y="99619"/>
                </a:cubicBezTo>
                <a:lnTo>
                  <a:pt x="59762" y="99619"/>
                </a:lnTo>
                <a:cubicBezTo>
                  <a:pt x="57952" y="100254"/>
                  <a:pt x="56254" y="99984"/>
                  <a:pt x="54667" y="98810"/>
                </a:cubicBezTo>
                <a:lnTo>
                  <a:pt x="54667" y="98810"/>
                </a:lnTo>
                <a:lnTo>
                  <a:pt x="39048" y="84762"/>
                </a:lnTo>
                <a:cubicBezTo>
                  <a:pt x="38032" y="83841"/>
                  <a:pt x="37524" y="82667"/>
                  <a:pt x="37524" y="81238"/>
                </a:cubicBezTo>
                <a:lnTo>
                  <a:pt x="37524" y="81238"/>
                </a:lnTo>
                <a:cubicBezTo>
                  <a:pt x="37524" y="79810"/>
                  <a:pt x="38032" y="78635"/>
                  <a:pt x="39048" y="77714"/>
                </a:cubicBezTo>
                <a:lnTo>
                  <a:pt x="39048" y="77714"/>
                </a:lnTo>
                <a:lnTo>
                  <a:pt x="54667" y="63667"/>
                </a:lnTo>
                <a:cubicBezTo>
                  <a:pt x="56254" y="62492"/>
                  <a:pt x="57952" y="62238"/>
                  <a:pt x="59762" y="62905"/>
                </a:cubicBezTo>
                <a:lnTo>
                  <a:pt x="59762" y="62905"/>
                </a:lnTo>
                <a:cubicBezTo>
                  <a:pt x="61444" y="63794"/>
                  <a:pt x="62365" y="65222"/>
                  <a:pt x="62524" y="67190"/>
                </a:cubicBezTo>
                <a:lnTo>
                  <a:pt x="62524" y="67190"/>
                </a:lnTo>
                <a:lnTo>
                  <a:pt x="62524" y="75000"/>
                </a:lnTo>
                <a:lnTo>
                  <a:pt x="65619" y="75000"/>
                </a:lnTo>
                <a:cubicBezTo>
                  <a:pt x="69143" y="74873"/>
                  <a:pt x="72079" y="73635"/>
                  <a:pt x="74429" y="71286"/>
                </a:cubicBezTo>
                <a:lnTo>
                  <a:pt x="74429" y="71286"/>
                </a:lnTo>
                <a:cubicBezTo>
                  <a:pt x="76778" y="68937"/>
                  <a:pt x="78016" y="66016"/>
                  <a:pt x="78143" y="62524"/>
                </a:cubicBezTo>
                <a:lnTo>
                  <a:pt x="78143" y="62524"/>
                </a:lnTo>
                <a:lnTo>
                  <a:pt x="78143" y="29905"/>
                </a:lnTo>
                <a:cubicBezTo>
                  <a:pt x="75254" y="28730"/>
                  <a:pt x="72968" y="26841"/>
                  <a:pt x="71286" y="24238"/>
                </a:cubicBezTo>
                <a:lnTo>
                  <a:pt x="71286" y="24238"/>
                </a:lnTo>
                <a:cubicBezTo>
                  <a:pt x="69603" y="21762"/>
                  <a:pt x="68762" y="18889"/>
                  <a:pt x="68762" y="15619"/>
                </a:cubicBezTo>
                <a:lnTo>
                  <a:pt x="68762" y="15619"/>
                </a:lnTo>
                <a:cubicBezTo>
                  <a:pt x="68889" y="11206"/>
                  <a:pt x="70381" y="7492"/>
                  <a:pt x="73238" y="4476"/>
                </a:cubicBezTo>
                <a:lnTo>
                  <a:pt x="73238" y="4476"/>
                </a:lnTo>
                <a:cubicBezTo>
                  <a:pt x="76222" y="1619"/>
                  <a:pt x="79937" y="127"/>
                  <a:pt x="84381" y="0"/>
                </a:cubicBezTo>
                <a:lnTo>
                  <a:pt x="84381" y="0"/>
                </a:lnTo>
                <a:cubicBezTo>
                  <a:pt x="88794" y="127"/>
                  <a:pt x="92508" y="1619"/>
                  <a:pt x="95524" y="4476"/>
                </a:cubicBezTo>
                <a:lnTo>
                  <a:pt x="95524" y="4476"/>
                </a:lnTo>
                <a:cubicBezTo>
                  <a:pt x="98381" y="7492"/>
                  <a:pt x="99873" y="11206"/>
                  <a:pt x="100000" y="15619"/>
                </a:cubicBezTo>
                <a:lnTo>
                  <a:pt x="100000" y="15619"/>
                </a:lnTo>
                <a:cubicBezTo>
                  <a:pt x="100000" y="18889"/>
                  <a:pt x="99159" y="21762"/>
                  <a:pt x="97476" y="24238"/>
                </a:cubicBezTo>
                <a:lnTo>
                  <a:pt x="97476" y="24238"/>
                </a:lnTo>
                <a:cubicBezTo>
                  <a:pt x="95762" y="26841"/>
                  <a:pt x="93476" y="28730"/>
                  <a:pt x="90619" y="29905"/>
                </a:cubicBezTo>
                <a:lnTo>
                  <a:pt x="90619" y="29905"/>
                </a:lnTo>
                <a:lnTo>
                  <a:pt x="90619" y="62524"/>
                </a:lnTo>
                <a:cubicBezTo>
                  <a:pt x="90492" y="69540"/>
                  <a:pt x="88079" y="75460"/>
                  <a:pt x="83381" y="80286"/>
                </a:cubicBezTo>
                <a:lnTo>
                  <a:pt x="83381" y="80286"/>
                </a:lnTo>
                <a:cubicBezTo>
                  <a:pt x="78587" y="84952"/>
                  <a:pt x="72667" y="87365"/>
                  <a:pt x="65619" y="87524"/>
                </a:cubicBezTo>
                <a:lnTo>
                  <a:pt x="65619" y="87524"/>
                </a:lnTo>
                <a:lnTo>
                  <a:pt x="62524" y="87524"/>
                </a:lnTo>
                <a:lnTo>
                  <a:pt x="62524" y="95333"/>
                </a:lnTo>
                <a:moveTo>
                  <a:pt x="89048" y="15619"/>
                </a:moveTo>
                <a:lnTo>
                  <a:pt x="89048" y="15619"/>
                </a:lnTo>
                <a:cubicBezTo>
                  <a:pt x="88794" y="12762"/>
                  <a:pt x="87238" y="11206"/>
                  <a:pt x="84381" y="10952"/>
                </a:cubicBezTo>
                <a:lnTo>
                  <a:pt x="84381" y="10952"/>
                </a:lnTo>
                <a:cubicBezTo>
                  <a:pt x="81524" y="11206"/>
                  <a:pt x="79952" y="12762"/>
                  <a:pt x="79667" y="15619"/>
                </a:cubicBezTo>
                <a:lnTo>
                  <a:pt x="79667" y="15619"/>
                </a:lnTo>
                <a:cubicBezTo>
                  <a:pt x="79952" y="18476"/>
                  <a:pt x="81524" y="20048"/>
                  <a:pt x="84381" y="20333"/>
                </a:cubicBezTo>
                <a:lnTo>
                  <a:pt x="84381" y="20333"/>
                </a:lnTo>
                <a:cubicBezTo>
                  <a:pt x="87238" y="20048"/>
                  <a:pt x="88794" y="18476"/>
                  <a:pt x="89048" y="15619"/>
                </a:cubicBezTo>
                <a:lnTo>
                  <a:pt x="89048" y="15619"/>
                </a:lnTo>
                <a:moveTo>
                  <a:pt x="37524" y="4667"/>
                </a:moveTo>
                <a:lnTo>
                  <a:pt x="37524" y="4667"/>
                </a:lnTo>
                <a:cubicBezTo>
                  <a:pt x="37651" y="2730"/>
                  <a:pt x="38556" y="1302"/>
                  <a:pt x="40238" y="381"/>
                </a:cubicBezTo>
                <a:lnTo>
                  <a:pt x="40238" y="381"/>
                </a:lnTo>
                <a:cubicBezTo>
                  <a:pt x="42048" y="-254"/>
                  <a:pt x="43746" y="16"/>
                  <a:pt x="45333" y="1190"/>
                </a:cubicBezTo>
                <a:lnTo>
                  <a:pt x="45333" y="1190"/>
                </a:lnTo>
                <a:lnTo>
                  <a:pt x="60952" y="15238"/>
                </a:lnTo>
                <a:cubicBezTo>
                  <a:pt x="62000" y="16159"/>
                  <a:pt x="62524" y="17333"/>
                  <a:pt x="62524" y="18762"/>
                </a:cubicBezTo>
                <a:lnTo>
                  <a:pt x="62524" y="18762"/>
                </a:lnTo>
                <a:cubicBezTo>
                  <a:pt x="62524" y="20190"/>
                  <a:pt x="62000" y="21365"/>
                  <a:pt x="60952" y="22286"/>
                </a:cubicBezTo>
                <a:lnTo>
                  <a:pt x="60952" y="22286"/>
                </a:lnTo>
                <a:lnTo>
                  <a:pt x="45333" y="36333"/>
                </a:lnTo>
                <a:cubicBezTo>
                  <a:pt x="43746" y="37508"/>
                  <a:pt x="42048" y="37762"/>
                  <a:pt x="40238" y="37095"/>
                </a:cubicBezTo>
                <a:lnTo>
                  <a:pt x="40238" y="37095"/>
                </a:lnTo>
                <a:cubicBezTo>
                  <a:pt x="38556" y="36206"/>
                  <a:pt x="37651" y="34778"/>
                  <a:pt x="37524" y="32810"/>
                </a:cubicBezTo>
                <a:lnTo>
                  <a:pt x="37524" y="32810"/>
                </a:lnTo>
                <a:lnTo>
                  <a:pt x="37524" y="25000"/>
                </a:lnTo>
                <a:lnTo>
                  <a:pt x="34381" y="25000"/>
                </a:lnTo>
                <a:cubicBezTo>
                  <a:pt x="30857" y="25127"/>
                  <a:pt x="27921" y="26365"/>
                  <a:pt x="25571" y="28714"/>
                </a:cubicBezTo>
                <a:lnTo>
                  <a:pt x="25571" y="28714"/>
                </a:lnTo>
                <a:cubicBezTo>
                  <a:pt x="23222" y="31063"/>
                  <a:pt x="21984" y="34000"/>
                  <a:pt x="21857" y="37524"/>
                </a:cubicBezTo>
                <a:lnTo>
                  <a:pt x="21857" y="37524"/>
                </a:lnTo>
                <a:lnTo>
                  <a:pt x="21857" y="70095"/>
                </a:lnTo>
                <a:cubicBezTo>
                  <a:pt x="24746" y="71270"/>
                  <a:pt x="27032" y="73159"/>
                  <a:pt x="28714" y="75762"/>
                </a:cubicBezTo>
                <a:lnTo>
                  <a:pt x="28714" y="75762"/>
                </a:lnTo>
                <a:cubicBezTo>
                  <a:pt x="30397" y="78238"/>
                  <a:pt x="31238" y="81111"/>
                  <a:pt x="31238" y="84381"/>
                </a:cubicBezTo>
                <a:lnTo>
                  <a:pt x="31238" y="84381"/>
                </a:lnTo>
                <a:cubicBezTo>
                  <a:pt x="31111" y="88794"/>
                  <a:pt x="29619" y="92508"/>
                  <a:pt x="26762" y="95524"/>
                </a:cubicBezTo>
                <a:lnTo>
                  <a:pt x="26762" y="95524"/>
                </a:lnTo>
                <a:cubicBezTo>
                  <a:pt x="23778" y="98381"/>
                  <a:pt x="20063" y="99873"/>
                  <a:pt x="15619" y="100000"/>
                </a:cubicBezTo>
                <a:lnTo>
                  <a:pt x="15619" y="100000"/>
                </a:lnTo>
                <a:cubicBezTo>
                  <a:pt x="11206" y="99873"/>
                  <a:pt x="7492" y="98381"/>
                  <a:pt x="4476" y="95524"/>
                </a:cubicBezTo>
                <a:lnTo>
                  <a:pt x="4476" y="95524"/>
                </a:lnTo>
                <a:cubicBezTo>
                  <a:pt x="1619" y="92508"/>
                  <a:pt x="127" y="88794"/>
                  <a:pt x="0" y="84381"/>
                </a:cubicBezTo>
                <a:lnTo>
                  <a:pt x="0" y="84381"/>
                </a:lnTo>
                <a:cubicBezTo>
                  <a:pt x="0" y="81111"/>
                  <a:pt x="841" y="78238"/>
                  <a:pt x="2524" y="75762"/>
                </a:cubicBezTo>
                <a:lnTo>
                  <a:pt x="2524" y="75762"/>
                </a:lnTo>
                <a:cubicBezTo>
                  <a:pt x="4238" y="73159"/>
                  <a:pt x="6524" y="71270"/>
                  <a:pt x="9381" y="70095"/>
                </a:cubicBezTo>
                <a:lnTo>
                  <a:pt x="9381" y="70095"/>
                </a:lnTo>
                <a:lnTo>
                  <a:pt x="9381" y="37524"/>
                </a:lnTo>
                <a:cubicBezTo>
                  <a:pt x="9508" y="30476"/>
                  <a:pt x="11921" y="24540"/>
                  <a:pt x="16619" y="19714"/>
                </a:cubicBezTo>
                <a:lnTo>
                  <a:pt x="16619" y="19714"/>
                </a:lnTo>
                <a:cubicBezTo>
                  <a:pt x="21413" y="15048"/>
                  <a:pt x="27333" y="12651"/>
                  <a:pt x="34381" y="12524"/>
                </a:cubicBezTo>
                <a:lnTo>
                  <a:pt x="34381" y="12524"/>
                </a:lnTo>
                <a:lnTo>
                  <a:pt x="37524" y="12524"/>
                </a:lnTo>
                <a:lnTo>
                  <a:pt x="37524" y="4667"/>
                </a:lnTo>
                <a:moveTo>
                  <a:pt x="10952" y="84381"/>
                </a:moveTo>
                <a:lnTo>
                  <a:pt x="10952" y="84381"/>
                </a:lnTo>
                <a:cubicBezTo>
                  <a:pt x="11206" y="87238"/>
                  <a:pt x="12762" y="88794"/>
                  <a:pt x="15619" y="89048"/>
                </a:cubicBezTo>
                <a:lnTo>
                  <a:pt x="15619" y="89048"/>
                </a:lnTo>
                <a:cubicBezTo>
                  <a:pt x="18476" y="88794"/>
                  <a:pt x="20048" y="87238"/>
                  <a:pt x="20333" y="84381"/>
                </a:cubicBezTo>
                <a:lnTo>
                  <a:pt x="20333" y="84381"/>
                </a:lnTo>
                <a:cubicBezTo>
                  <a:pt x="20048" y="81524"/>
                  <a:pt x="18476" y="79952"/>
                  <a:pt x="15619" y="79667"/>
                </a:cubicBezTo>
                <a:lnTo>
                  <a:pt x="15619" y="79667"/>
                </a:lnTo>
                <a:cubicBezTo>
                  <a:pt x="12762" y="79952"/>
                  <a:pt x="11206" y="81524"/>
                  <a:pt x="10952" y="84381"/>
                </a:cubicBezTo>
                <a:lnTo>
                  <a:pt x="10952" y="84381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3" name="el-1786842610668-47"/>
          <p:cNvCxnSpPr/>
          <p:nvPr/>
        </p:nvCxnSpPr>
        <p:spPr>
          <a:xfrm>
            <a:off x="2179960" y="3521087"/>
            <a:ext cx="1355080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2610736-42"/>
          <p:cNvSpPr/>
          <p:nvPr/>
        </p:nvSpPr>
        <p:spPr>
          <a:xfrm>
            <a:off x="3942234" y="3301417"/>
            <a:ext cx="200025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2984" y="148"/>
                  <a:pt x="55270" y="1667"/>
                  <a:pt x="56857" y="4556"/>
                </a:cubicBezTo>
                <a:lnTo>
                  <a:pt x="56857" y="4556"/>
                </a:lnTo>
                <a:lnTo>
                  <a:pt x="99000" y="88389"/>
                </a:lnTo>
                <a:cubicBezTo>
                  <a:pt x="100333" y="91426"/>
                  <a:pt x="100333" y="94463"/>
                  <a:pt x="99000" y="97500"/>
                </a:cubicBezTo>
                <a:lnTo>
                  <a:pt x="99000" y="97500"/>
                </a:lnTo>
                <a:cubicBezTo>
                  <a:pt x="97444" y="100389"/>
                  <a:pt x="95175" y="101926"/>
                  <a:pt x="92190" y="102111"/>
                </a:cubicBezTo>
                <a:lnTo>
                  <a:pt x="92190" y="102111"/>
                </a:lnTo>
                <a:lnTo>
                  <a:pt x="7810" y="102111"/>
                </a:lnTo>
                <a:cubicBezTo>
                  <a:pt x="4825" y="101926"/>
                  <a:pt x="2556" y="100389"/>
                  <a:pt x="1000" y="97500"/>
                </a:cubicBezTo>
                <a:lnTo>
                  <a:pt x="1000" y="97500"/>
                </a:lnTo>
                <a:cubicBezTo>
                  <a:pt x="-333" y="94463"/>
                  <a:pt x="-333" y="91426"/>
                  <a:pt x="1000" y="88389"/>
                </a:cubicBezTo>
                <a:lnTo>
                  <a:pt x="1000" y="88389"/>
                </a:lnTo>
                <a:lnTo>
                  <a:pt x="43381" y="4556"/>
                </a:lnTo>
                <a:cubicBezTo>
                  <a:pt x="44937" y="1667"/>
                  <a:pt x="47143" y="148"/>
                  <a:pt x="50000" y="0"/>
                </a:cubicBezTo>
                <a:lnTo>
                  <a:pt x="50000" y="0"/>
                </a:lnTo>
                <a:moveTo>
                  <a:pt x="50000" y="29167"/>
                </a:moveTo>
                <a:lnTo>
                  <a:pt x="50000" y="29167"/>
                </a:lnTo>
                <a:cubicBezTo>
                  <a:pt x="47143" y="29463"/>
                  <a:pt x="45587" y="31278"/>
                  <a:pt x="45333" y="34611"/>
                </a:cubicBezTo>
                <a:lnTo>
                  <a:pt x="45333" y="34611"/>
                </a:lnTo>
                <a:lnTo>
                  <a:pt x="45333" y="60167"/>
                </a:lnTo>
                <a:cubicBezTo>
                  <a:pt x="45587" y="63500"/>
                  <a:pt x="47143" y="65315"/>
                  <a:pt x="50000" y="65611"/>
                </a:cubicBezTo>
                <a:lnTo>
                  <a:pt x="50000" y="65611"/>
                </a:lnTo>
                <a:cubicBezTo>
                  <a:pt x="52857" y="65315"/>
                  <a:pt x="54413" y="63500"/>
                  <a:pt x="54667" y="60167"/>
                </a:cubicBezTo>
                <a:lnTo>
                  <a:pt x="54667" y="60167"/>
                </a:lnTo>
                <a:lnTo>
                  <a:pt x="54667" y="34611"/>
                </a:lnTo>
                <a:cubicBezTo>
                  <a:pt x="54413" y="31278"/>
                  <a:pt x="52857" y="29463"/>
                  <a:pt x="50000" y="29167"/>
                </a:cubicBezTo>
                <a:lnTo>
                  <a:pt x="50000" y="29167"/>
                </a:lnTo>
                <a:moveTo>
                  <a:pt x="56238" y="80222"/>
                </a:moveTo>
                <a:lnTo>
                  <a:pt x="56238" y="80222"/>
                </a:lnTo>
                <a:cubicBezTo>
                  <a:pt x="56238" y="78074"/>
                  <a:pt x="55651" y="76315"/>
                  <a:pt x="54476" y="74944"/>
                </a:cubicBezTo>
                <a:lnTo>
                  <a:pt x="54476" y="74944"/>
                </a:lnTo>
                <a:lnTo>
                  <a:pt x="54476" y="74944"/>
                </a:lnTo>
                <a:cubicBezTo>
                  <a:pt x="53302" y="73611"/>
                  <a:pt x="51810" y="72944"/>
                  <a:pt x="50000" y="72944"/>
                </a:cubicBezTo>
                <a:lnTo>
                  <a:pt x="50000" y="72944"/>
                </a:lnTo>
                <a:cubicBezTo>
                  <a:pt x="48190" y="72944"/>
                  <a:pt x="46698" y="73611"/>
                  <a:pt x="45524" y="74944"/>
                </a:cubicBezTo>
                <a:lnTo>
                  <a:pt x="45524" y="74944"/>
                </a:lnTo>
                <a:cubicBezTo>
                  <a:pt x="44349" y="76315"/>
                  <a:pt x="43762" y="78074"/>
                  <a:pt x="43762" y="80222"/>
                </a:cubicBezTo>
                <a:lnTo>
                  <a:pt x="43762" y="80222"/>
                </a:lnTo>
                <a:cubicBezTo>
                  <a:pt x="43762" y="82333"/>
                  <a:pt x="44349" y="84074"/>
                  <a:pt x="45524" y="85444"/>
                </a:cubicBezTo>
                <a:lnTo>
                  <a:pt x="45524" y="85444"/>
                </a:lnTo>
                <a:cubicBezTo>
                  <a:pt x="46698" y="86815"/>
                  <a:pt x="48190" y="87500"/>
                  <a:pt x="50000" y="87500"/>
                </a:cubicBezTo>
                <a:lnTo>
                  <a:pt x="50000" y="87500"/>
                </a:lnTo>
                <a:cubicBezTo>
                  <a:pt x="51810" y="87500"/>
                  <a:pt x="53302" y="86815"/>
                  <a:pt x="54476" y="85444"/>
                </a:cubicBezTo>
                <a:lnTo>
                  <a:pt x="54476" y="85444"/>
                </a:lnTo>
                <a:cubicBezTo>
                  <a:pt x="55651" y="84074"/>
                  <a:pt x="56238" y="82333"/>
                  <a:pt x="56238" y="80222"/>
                </a:cubicBezTo>
                <a:lnTo>
                  <a:pt x="56238" y="8022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5" name="el-1786842610669-48"/>
          <p:cNvCxnSpPr/>
          <p:nvPr/>
        </p:nvCxnSpPr>
        <p:spPr>
          <a:xfrm>
            <a:off x="4249415" y="3521087"/>
            <a:ext cx="964406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l-1786842610737-43"/>
          <p:cNvSpPr/>
          <p:nvPr/>
        </p:nvSpPr>
        <p:spPr>
          <a:xfrm>
            <a:off x="5646018" y="3288916"/>
            <a:ext cx="150019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2313" y="0"/>
                </a:moveTo>
                <a:lnTo>
                  <a:pt x="12313" y="0"/>
                </a:lnTo>
                <a:cubicBezTo>
                  <a:pt x="8896" y="127"/>
                  <a:pt x="5979" y="1032"/>
                  <a:pt x="3562" y="2714"/>
                </a:cubicBezTo>
                <a:lnTo>
                  <a:pt x="3562" y="2714"/>
                </a:lnTo>
                <a:lnTo>
                  <a:pt x="3562" y="2714"/>
                </a:lnTo>
                <a:cubicBezTo>
                  <a:pt x="1354" y="4556"/>
                  <a:pt x="167" y="6778"/>
                  <a:pt x="0" y="9381"/>
                </a:cubicBezTo>
                <a:lnTo>
                  <a:pt x="0" y="9381"/>
                </a:lnTo>
                <a:lnTo>
                  <a:pt x="0" y="90619"/>
                </a:lnTo>
                <a:cubicBezTo>
                  <a:pt x="167" y="93222"/>
                  <a:pt x="1354" y="95444"/>
                  <a:pt x="3562" y="97286"/>
                </a:cubicBezTo>
                <a:lnTo>
                  <a:pt x="3562" y="97286"/>
                </a:lnTo>
                <a:cubicBezTo>
                  <a:pt x="5979" y="98968"/>
                  <a:pt x="8896" y="99873"/>
                  <a:pt x="12313" y="100000"/>
                </a:cubicBezTo>
                <a:lnTo>
                  <a:pt x="12313" y="100000"/>
                </a:lnTo>
                <a:lnTo>
                  <a:pt x="36938" y="100000"/>
                </a:lnTo>
                <a:lnTo>
                  <a:pt x="36938" y="84381"/>
                </a:lnTo>
                <a:cubicBezTo>
                  <a:pt x="37104" y="81778"/>
                  <a:pt x="38292" y="79556"/>
                  <a:pt x="40500" y="77714"/>
                </a:cubicBezTo>
                <a:lnTo>
                  <a:pt x="40500" y="77714"/>
                </a:lnTo>
                <a:cubicBezTo>
                  <a:pt x="42875" y="76032"/>
                  <a:pt x="45792" y="75127"/>
                  <a:pt x="49250" y="75000"/>
                </a:cubicBezTo>
                <a:lnTo>
                  <a:pt x="49250" y="75000"/>
                </a:lnTo>
                <a:cubicBezTo>
                  <a:pt x="52667" y="75127"/>
                  <a:pt x="55562" y="76032"/>
                  <a:pt x="57938" y="77714"/>
                </a:cubicBezTo>
                <a:lnTo>
                  <a:pt x="57938" y="77714"/>
                </a:lnTo>
                <a:cubicBezTo>
                  <a:pt x="60146" y="79556"/>
                  <a:pt x="61333" y="81778"/>
                  <a:pt x="61500" y="84381"/>
                </a:cubicBezTo>
                <a:lnTo>
                  <a:pt x="61500" y="84381"/>
                </a:lnTo>
                <a:lnTo>
                  <a:pt x="61500" y="100000"/>
                </a:lnTo>
                <a:lnTo>
                  <a:pt x="86125" y="100000"/>
                </a:lnTo>
                <a:cubicBezTo>
                  <a:pt x="89542" y="99873"/>
                  <a:pt x="92458" y="98968"/>
                  <a:pt x="94875" y="97286"/>
                </a:cubicBezTo>
                <a:lnTo>
                  <a:pt x="94875" y="97286"/>
                </a:lnTo>
                <a:cubicBezTo>
                  <a:pt x="97083" y="95444"/>
                  <a:pt x="98271" y="93222"/>
                  <a:pt x="98438" y="90619"/>
                </a:cubicBezTo>
                <a:lnTo>
                  <a:pt x="98438" y="90619"/>
                </a:lnTo>
                <a:lnTo>
                  <a:pt x="98438" y="9381"/>
                </a:lnTo>
                <a:cubicBezTo>
                  <a:pt x="98271" y="6778"/>
                  <a:pt x="97083" y="4556"/>
                  <a:pt x="94875" y="2714"/>
                </a:cubicBezTo>
                <a:lnTo>
                  <a:pt x="94875" y="2714"/>
                </a:lnTo>
                <a:cubicBezTo>
                  <a:pt x="92458" y="1032"/>
                  <a:pt x="89542" y="127"/>
                  <a:pt x="86125" y="0"/>
                </a:cubicBezTo>
                <a:lnTo>
                  <a:pt x="86125" y="0"/>
                </a:lnTo>
                <a:lnTo>
                  <a:pt x="12313" y="0"/>
                </a:lnTo>
                <a:moveTo>
                  <a:pt x="16438" y="46857"/>
                </a:moveTo>
                <a:lnTo>
                  <a:pt x="16438" y="46857"/>
                </a:lnTo>
                <a:cubicBezTo>
                  <a:pt x="16604" y="44921"/>
                  <a:pt x="17958" y="43889"/>
                  <a:pt x="20500" y="43762"/>
                </a:cubicBezTo>
                <a:lnTo>
                  <a:pt x="20500" y="43762"/>
                </a:lnTo>
                <a:lnTo>
                  <a:pt x="28688" y="43762"/>
                </a:lnTo>
                <a:cubicBezTo>
                  <a:pt x="31271" y="43889"/>
                  <a:pt x="32646" y="44921"/>
                  <a:pt x="32813" y="46857"/>
                </a:cubicBezTo>
                <a:lnTo>
                  <a:pt x="32813" y="46857"/>
                </a:lnTo>
                <a:lnTo>
                  <a:pt x="32813" y="53143"/>
                </a:lnTo>
                <a:cubicBezTo>
                  <a:pt x="32646" y="55079"/>
                  <a:pt x="31271" y="56111"/>
                  <a:pt x="28688" y="56238"/>
                </a:cubicBezTo>
                <a:lnTo>
                  <a:pt x="28688" y="56238"/>
                </a:lnTo>
                <a:lnTo>
                  <a:pt x="20500" y="56238"/>
                </a:lnTo>
                <a:cubicBezTo>
                  <a:pt x="17958" y="56111"/>
                  <a:pt x="16604" y="55079"/>
                  <a:pt x="16438" y="53143"/>
                </a:cubicBezTo>
                <a:lnTo>
                  <a:pt x="16438" y="53143"/>
                </a:lnTo>
                <a:lnTo>
                  <a:pt x="16438" y="46857"/>
                </a:lnTo>
                <a:moveTo>
                  <a:pt x="45125" y="43762"/>
                </a:moveTo>
                <a:lnTo>
                  <a:pt x="45125" y="43762"/>
                </a:lnTo>
                <a:lnTo>
                  <a:pt x="53312" y="43762"/>
                </a:lnTo>
                <a:cubicBezTo>
                  <a:pt x="55896" y="43889"/>
                  <a:pt x="57271" y="44921"/>
                  <a:pt x="57438" y="46857"/>
                </a:cubicBezTo>
                <a:lnTo>
                  <a:pt x="57438" y="46857"/>
                </a:lnTo>
                <a:lnTo>
                  <a:pt x="57438" y="53143"/>
                </a:lnTo>
                <a:cubicBezTo>
                  <a:pt x="57271" y="55079"/>
                  <a:pt x="55896" y="56111"/>
                  <a:pt x="53312" y="56238"/>
                </a:cubicBezTo>
                <a:lnTo>
                  <a:pt x="53312" y="56238"/>
                </a:lnTo>
                <a:lnTo>
                  <a:pt x="45125" y="56238"/>
                </a:lnTo>
                <a:cubicBezTo>
                  <a:pt x="42542" y="56111"/>
                  <a:pt x="41167" y="55079"/>
                  <a:pt x="41000" y="53143"/>
                </a:cubicBezTo>
                <a:lnTo>
                  <a:pt x="41000" y="53143"/>
                </a:lnTo>
                <a:lnTo>
                  <a:pt x="41000" y="46857"/>
                </a:lnTo>
                <a:cubicBezTo>
                  <a:pt x="41167" y="44921"/>
                  <a:pt x="42542" y="43889"/>
                  <a:pt x="45125" y="43762"/>
                </a:cubicBezTo>
                <a:lnTo>
                  <a:pt x="45125" y="43762"/>
                </a:lnTo>
                <a:moveTo>
                  <a:pt x="65625" y="46857"/>
                </a:moveTo>
                <a:lnTo>
                  <a:pt x="65625" y="46857"/>
                </a:lnTo>
                <a:cubicBezTo>
                  <a:pt x="65792" y="44921"/>
                  <a:pt x="67167" y="43889"/>
                  <a:pt x="69750" y="43762"/>
                </a:cubicBezTo>
                <a:lnTo>
                  <a:pt x="69750" y="43762"/>
                </a:lnTo>
                <a:lnTo>
                  <a:pt x="77938" y="43762"/>
                </a:lnTo>
                <a:cubicBezTo>
                  <a:pt x="80479" y="43889"/>
                  <a:pt x="81854" y="44921"/>
                  <a:pt x="82063" y="46857"/>
                </a:cubicBezTo>
                <a:lnTo>
                  <a:pt x="82063" y="46857"/>
                </a:lnTo>
                <a:lnTo>
                  <a:pt x="82063" y="53143"/>
                </a:lnTo>
                <a:cubicBezTo>
                  <a:pt x="81854" y="55079"/>
                  <a:pt x="80479" y="56111"/>
                  <a:pt x="77938" y="56238"/>
                </a:cubicBezTo>
                <a:lnTo>
                  <a:pt x="77938" y="56238"/>
                </a:lnTo>
                <a:lnTo>
                  <a:pt x="69750" y="56238"/>
                </a:lnTo>
                <a:cubicBezTo>
                  <a:pt x="67167" y="56111"/>
                  <a:pt x="65792" y="55079"/>
                  <a:pt x="65625" y="53143"/>
                </a:cubicBezTo>
                <a:lnTo>
                  <a:pt x="65625" y="53143"/>
                </a:lnTo>
                <a:lnTo>
                  <a:pt x="65625" y="46857"/>
                </a:lnTo>
                <a:moveTo>
                  <a:pt x="20500" y="18762"/>
                </a:moveTo>
                <a:lnTo>
                  <a:pt x="20500" y="18762"/>
                </a:lnTo>
                <a:lnTo>
                  <a:pt x="28688" y="18762"/>
                </a:lnTo>
                <a:cubicBezTo>
                  <a:pt x="31271" y="18889"/>
                  <a:pt x="32646" y="19921"/>
                  <a:pt x="32813" y="21857"/>
                </a:cubicBezTo>
                <a:lnTo>
                  <a:pt x="32813" y="21857"/>
                </a:lnTo>
                <a:lnTo>
                  <a:pt x="32813" y="28143"/>
                </a:lnTo>
                <a:cubicBezTo>
                  <a:pt x="32646" y="30079"/>
                  <a:pt x="31271" y="31111"/>
                  <a:pt x="28688" y="31238"/>
                </a:cubicBezTo>
                <a:lnTo>
                  <a:pt x="28688" y="31238"/>
                </a:lnTo>
                <a:lnTo>
                  <a:pt x="20500" y="31238"/>
                </a:lnTo>
                <a:cubicBezTo>
                  <a:pt x="17958" y="31111"/>
                  <a:pt x="16604" y="30079"/>
                  <a:pt x="16438" y="28143"/>
                </a:cubicBezTo>
                <a:lnTo>
                  <a:pt x="16438" y="28143"/>
                </a:lnTo>
                <a:lnTo>
                  <a:pt x="16438" y="21857"/>
                </a:lnTo>
                <a:cubicBezTo>
                  <a:pt x="16604" y="19921"/>
                  <a:pt x="17958" y="18889"/>
                  <a:pt x="20500" y="18762"/>
                </a:cubicBezTo>
                <a:lnTo>
                  <a:pt x="20500" y="18762"/>
                </a:lnTo>
                <a:moveTo>
                  <a:pt x="41000" y="21857"/>
                </a:moveTo>
                <a:lnTo>
                  <a:pt x="41000" y="21857"/>
                </a:lnTo>
                <a:cubicBezTo>
                  <a:pt x="41167" y="19921"/>
                  <a:pt x="42542" y="18889"/>
                  <a:pt x="45125" y="18762"/>
                </a:cubicBezTo>
                <a:lnTo>
                  <a:pt x="45125" y="18762"/>
                </a:lnTo>
                <a:lnTo>
                  <a:pt x="53312" y="18762"/>
                </a:lnTo>
                <a:cubicBezTo>
                  <a:pt x="55896" y="18889"/>
                  <a:pt x="57271" y="19921"/>
                  <a:pt x="57438" y="21857"/>
                </a:cubicBezTo>
                <a:lnTo>
                  <a:pt x="57438" y="21857"/>
                </a:lnTo>
                <a:lnTo>
                  <a:pt x="57438" y="28143"/>
                </a:lnTo>
                <a:cubicBezTo>
                  <a:pt x="57271" y="30079"/>
                  <a:pt x="55896" y="31111"/>
                  <a:pt x="53312" y="31238"/>
                </a:cubicBezTo>
                <a:lnTo>
                  <a:pt x="53312" y="31238"/>
                </a:lnTo>
                <a:lnTo>
                  <a:pt x="45125" y="31238"/>
                </a:lnTo>
                <a:cubicBezTo>
                  <a:pt x="42542" y="31111"/>
                  <a:pt x="41167" y="30079"/>
                  <a:pt x="41000" y="28143"/>
                </a:cubicBezTo>
                <a:lnTo>
                  <a:pt x="41000" y="28143"/>
                </a:lnTo>
                <a:lnTo>
                  <a:pt x="41000" y="21857"/>
                </a:lnTo>
                <a:moveTo>
                  <a:pt x="69750" y="18762"/>
                </a:moveTo>
                <a:lnTo>
                  <a:pt x="69750" y="18762"/>
                </a:lnTo>
                <a:lnTo>
                  <a:pt x="77938" y="18762"/>
                </a:lnTo>
                <a:cubicBezTo>
                  <a:pt x="80479" y="18889"/>
                  <a:pt x="81854" y="19921"/>
                  <a:pt x="82063" y="21857"/>
                </a:cubicBezTo>
                <a:lnTo>
                  <a:pt x="82063" y="21857"/>
                </a:lnTo>
                <a:lnTo>
                  <a:pt x="82063" y="28143"/>
                </a:lnTo>
                <a:cubicBezTo>
                  <a:pt x="81854" y="30079"/>
                  <a:pt x="80479" y="31111"/>
                  <a:pt x="77938" y="31238"/>
                </a:cubicBezTo>
                <a:lnTo>
                  <a:pt x="77938" y="31238"/>
                </a:lnTo>
                <a:lnTo>
                  <a:pt x="69750" y="31238"/>
                </a:lnTo>
                <a:cubicBezTo>
                  <a:pt x="67167" y="31111"/>
                  <a:pt x="65792" y="30079"/>
                  <a:pt x="65625" y="28143"/>
                </a:cubicBezTo>
                <a:lnTo>
                  <a:pt x="65625" y="28143"/>
                </a:lnTo>
                <a:lnTo>
                  <a:pt x="65625" y="21857"/>
                </a:lnTo>
                <a:cubicBezTo>
                  <a:pt x="65792" y="19921"/>
                  <a:pt x="67167" y="18889"/>
                  <a:pt x="69750" y="18762"/>
                </a:cubicBezTo>
                <a:lnTo>
                  <a:pt x="69750" y="1876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7" name="el-1786842610669-49"/>
          <p:cNvCxnSpPr/>
          <p:nvPr/>
        </p:nvCxnSpPr>
        <p:spPr>
          <a:xfrm>
            <a:off x="5928196" y="3521087"/>
            <a:ext cx="1350169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l-1786842610662-41"/>
          <p:cNvSpPr txBox="1"/>
          <p:nvPr/>
        </p:nvSpPr>
        <p:spPr>
          <a:xfrm>
            <a:off x="1130935" y="2118995"/>
            <a:ext cx="7366000" cy="520065"/>
          </a:xfrm>
          <a:prstGeom prst="rect">
            <a:avLst/>
          </a:prstGeom>
          <a:noFill/>
          <a:ln>
            <a:noFill/>
          </a:ln>
          <a:effectLst>
            <a:outerShdw blurRad="171450" dist="14288" dir="5400000" algn="ctr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zh-CN" altLang="en-US"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、税率易错判定与进项税额转出</a:t>
            </a:r>
          </a:p>
        </p:txBody>
      </p:sp>
      <p:sp>
        <p:nvSpPr>
          <p:cNvPr id="20" name="el-1786842610667-44"/>
          <p:cNvSpPr txBox="1"/>
          <p:nvPr/>
        </p:nvSpPr>
        <p:spPr>
          <a:xfrm>
            <a:off x="1931072" y="3253197"/>
            <a:ext cx="1852857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混合销售vs兼营</a:t>
            </a:r>
          </a:p>
        </p:txBody>
      </p:sp>
      <p:sp>
        <p:nvSpPr>
          <p:cNvPr id="21" name="el-1786842610667-45"/>
          <p:cNvSpPr txBox="1"/>
          <p:nvPr/>
        </p:nvSpPr>
        <p:spPr>
          <a:xfrm>
            <a:off x="4119399" y="3253197"/>
            <a:ext cx="1224439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非正常损失</a:t>
            </a:r>
          </a:p>
        </p:txBody>
      </p:sp>
      <p:sp>
        <p:nvSpPr>
          <p:cNvPr id="22" name="el-1786842610668-46"/>
          <p:cNvSpPr txBox="1"/>
          <p:nvPr/>
        </p:nvSpPr>
        <p:spPr>
          <a:xfrm>
            <a:off x="5798180" y="3253197"/>
            <a:ext cx="1610201" cy="2500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46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不动产改变用途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11036-2"/>
          <p:cNvSpPr/>
          <p:nvPr/>
        </p:nvSpPr>
        <p:spPr>
          <a:xfrm>
            <a:off x="285750" y="514350"/>
            <a:ext cx="7144" cy="41148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50000">
                <a:srgbClr val="D4A017">
                  <a:alpha val="20000"/>
                </a:srgbClr>
              </a:gs>
              <a:gs pos="100000">
                <a:srgbClr val="D4A017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11037-3"/>
          <p:cNvSpPr/>
          <p:nvPr/>
        </p:nvSpPr>
        <p:spPr>
          <a:xfrm>
            <a:off x="8658225" y="342900"/>
            <a:ext cx="85725" cy="85725"/>
          </a:xfrm>
          <a:prstGeom prst="roundRect">
            <a:avLst>
              <a:gd name="adj" fmla="val 22222"/>
            </a:avLst>
          </a:prstGeom>
          <a:solidFill>
            <a:srgbClr val="D4A017">
              <a:alpha val="2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2611038-4"/>
          <p:cNvSpPr/>
          <p:nvPr/>
        </p:nvSpPr>
        <p:spPr>
          <a:xfrm>
            <a:off x="400050" y="4743450"/>
            <a:ext cx="57150" cy="57150"/>
          </a:xfrm>
          <a:prstGeom prst="ellipse">
            <a:avLst/>
          </a:prstGeom>
          <a:solidFill>
            <a:srgbClr val="D4A017">
              <a:alpha val="1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2611184-35"/>
          <p:cNvSpPr/>
          <p:nvPr/>
        </p:nvSpPr>
        <p:spPr>
          <a:xfrm>
            <a:off x="8121997" y="4872930"/>
            <a:ext cx="81260" cy="1250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4778" y="66000"/>
                </a:moveTo>
                <a:lnTo>
                  <a:pt x="94778" y="66000"/>
                </a:lnTo>
                <a:cubicBezTo>
                  <a:pt x="94778" y="84667"/>
                  <a:pt x="94111" y="100333"/>
                  <a:pt x="92778" y="113000"/>
                </a:cubicBezTo>
                <a:lnTo>
                  <a:pt x="92778" y="113000"/>
                </a:lnTo>
                <a:lnTo>
                  <a:pt x="92778" y="113000"/>
                </a:lnTo>
                <a:cubicBezTo>
                  <a:pt x="91370" y="125000"/>
                  <a:pt x="89630" y="131000"/>
                  <a:pt x="87556" y="131000"/>
                </a:cubicBezTo>
                <a:lnTo>
                  <a:pt x="87556" y="131000"/>
                </a:lnTo>
                <a:lnTo>
                  <a:pt x="7333" y="131000"/>
                </a:lnTo>
                <a:cubicBezTo>
                  <a:pt x="5185" y="131000"/>
                  <a:pt x="3407" y="125000"/>
                  <a:pt x="2000" y="113000"/>
                </a:cubicBezTo>
                <a:lnTo>
                  <a:pt x="2000" y="113000"/>
                </a:lnTo>
                <a:cubicBezTo>
                  <a:pt x="667" y="100333"/>
                  <a:pt x="0" y="84667"/>
                  <a:pt x="0" y="66000"/>
                </a:cubicBezTo>
                <a:lnTo>
                  <a:pt x="0" y="66000"/>
                </a:lnTo>
                <a:cubicBezTo>
                  <a:pt x="0" y="46667"/>
                  <a:pt x="667" y="30667"/>
                  <a:pt x="2000" y="18000"/>
                </a:cubicBezTo>
                <a:lnTo>
                  <a:pt x="2000" y="18000"/>
                </a:lnTo>
                <a:cubicBezTo>
                  <a:pt x="3407" y="6000"/>
                  <a:pt x="5185" y="0"/>
                  <a:pt x="7333" y="0"/>
                </a:cubicBezTo>
                <a:lnTo>
                  <a:pt x="7333" y="0"/>
                </a:lnTo>
                <a:lnTo>
                  <a:pt x="87556" y="0"/>
                </a:lnTo>
                <a:cubicBezTo>
                  <a:pt x="89630" y="0"/>
                  <a:pt x="91370" y="6000"/>
                  <a:pt x="92778" y="18000"/>
                </a:cubicBezTo>
                <a:lnTo>
                  <a:pt x="92778" y="18000"/>
                </a:lnTo>
                <a:cubicBezTo>
                  <a:pt x="94111" y="30667"/>
                  <a:pt x="94778" y="46667"/>
                  <a:pt x="94778" y="66000"/>
                </a:cubicBezTo>
                <a:lnTo>
                  <a:pt x="94778" y="66000"/>
                </a:lnTo>
              </a:path>
            </a:pathLst>
          </a:custGeom>
          <a:solidFill>
            <a:srgbClr val="D4A017">
              <a:alpha val="3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2611034-1"/>
          <p:cNvSpPr txBox="1"/>
          <p:nvPr/>
        </p:nvSpPr>
        <p:spPr>
          <a:xfrm>
            <a:off x="8118872" y="4807744"/>
            <a:ext cx="91911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47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 / 20</a:t>
            </a:r>
          </a:p>
        </p:txBody>
      </p:sp>
      <p:sp>
        <p:nvSpPr>
          <p:cNvPr id="7" name="el-1786842611040-5"/>
          <p:cNvSpPr/>
          <p:nvPr/>
        </p:nvSpPr>
        <p:spPr>
          <a:xfrm>
            <a:off x="1785938" y="-214312"/>
            <a:ext cx="5572125" cy="55721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8" name="el-1786842611123-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cxnSp>
        <p:nvCxnSpPr>
          <p:cNvPr id="10" name="el-1786842611126-11"/>
          <p:cNvCxnSpPr/>
          <p:nvPr/>
        </p:nvCxnSpPr>
        <p:spPr>
          <a:xfrm>
            <a:off x="4072719" y="1740173"/>
            <a:ext cx="998451" cy="914"/>
          </a:xfrm>
          <a:prstGeom prst="line">
            <a:avLst/>
          </a:prstGeom>
          <a:ln w="7144" cap="flat">
            <a:solidFill>
              <a:srgbClr val="D4A017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-1786842611125-7"/>
          <p:cNvCxnSpPr/>
          <p:nvPr/>
        </p:nvCxnSpPr>
        <p:spPr>
          <a:xfrm>
            <a:off x="4071938" y="2756706"/>
            <a:ext cx="1000125" cy="914"/>
          </a:xfrm>
          <a:prstGeom prst="line">
            <a:avLst/>
          </a:prstGeom>
          <a:ln w="14288" cap="flat">
            <a:solidFill>
              <a:srgbClr val="D4A017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42611189-37"/>
          <p:cNvSpPr/>
          <p:nvPr/>
        </p:nvSpPr>
        <p:spPr>
          <a:xfrm>
            <a:off x="2307431" y="3106750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2500" y="0"/>
                </a:moveTo>
                <a:lnTo>
                  <a:pt x="22500" y="0"/>
                </a:lnTo>
                <a:cubicBezTo>
                  <a:pt x="27189" y="139"/>
                  <a:pt x="30778" y="2750"/>
                  <a:pt x="33267" y="7833"/>
                </a:cubicBezTo>
                <a:lnTo>
                  <a:pt x="33267" y="7833"/>
                </a:lnTo>
                <a:cubicBezTo>
                  <a:pt x="35578" y="13028"/>
                  <a:pt x="35578" y="18236"/>
                  <a:pt x="33267" y="23458"/>
                </a:cubicBezTo>
                <a:lnTo>
                  <a:pt x="33267" y="23458"/>
                </a:lnTo>
                <a:cubicBezTo>
                  <a:pt x="30778" y="28514"/>
                  <a:pt x="27189" y="31111"/>
                  <a:pt x="22500" y="31250"/>
                </a:cubicBezTo>
                <a:lnTo>
                  <a:pt x="22500" y="31250"/>
                </a:lnTo>
                <a:cubicBezTo>
                  <a:pt x="17811" y="31111"/>
                  <a:pt x="14222" y="28514"/>
                  <a:pt x="11733" y="23458"/>
                </a:cubicBezTo>
                <a:lnTo>
                  <a:pt x="11733" y="23458"/>
                </a:lnTo>
                <a:cubicBezTo>
                  <a:pt x="9422" y="18236"/>
                  <a:pt x="9422" y="13028"/>
                  <a:pt x="11733" y="7833"/>
                </a:cubicBezTo>
                <a:lnTo>
                  <a:pt x="11733" y="7833"/>
                </a:lnTo>
                <a:cubicBezTo>
                  <a:pt x="14222" y="2750"/>
                  <a:pt x="17811" y="139"/>
                  <a:pt x="22500" y="0"/>
                </a:cubicBezTo>
                <a:lnTo>
                  <a:pt x="22500" y="0"/>
                </a:lnTo>
                <a:moveTo>
                  <a:pt x="80000" y="0"/>
                </a:moveTo>
                <a:lnTo>
                  <a:pt x="80000" y="0"/>
                </a:lnTo>
                <a:cubicBezTo>
                  <a:pt x="84689" y="139"/>
                  <a:pt x="88278" y="2750"/>
                  <a:pt x="90767" y="7833"/>
                </a:cubicBezTo>
                <a:lnTo>
                  <a:pt x="90767" y="7833"/>
                </a:lnTo>
                <a:cubicBezTo>
                  <a:pt x="93078" y="13028"/>
                  <a:pt x="93078" y="18236"/>
                  <a:pt x="90767" y="23458"/>
                </a:cubicBezTo>
                <a:lnTo>
                  <a:pt x="90767" y="23458"/>
                </a:lnTo>
                <a:cubicBezTo>
                  <a:pt x="88278" y="28514"/>
                  <a:pt x="84689" y="31111"/>
                  <a:pt x="80000" y="31250"/>
                </a:cubicBezTo>
                <a:lnTo>
                  <a:pt x="80000" y="31250"/>
                </a:lnTo>
                <a:cubicBezTo>
                  <a:pt x="75311" y="31111"/>
                  <a:pt x="71722" y="28514"/>
                  <a:pt x="69233" y="23458"/>
                </a:cubicBezTo>
                <a:lnTo>
                  <a:pt x="69233" y="23458"/>
                </a:lnTo>
                <a:cubicBezTo>
                  <a:pt x="66922" y="18236"/>
                  <a:pt x="66922" y="13028"/>
                  <a:pt x="69233" y="7833"/>
                </a:cubicBezTo>
                <a:lnTo>
                  <a:pt x="69233" y="7833"/>
                </a:lnTo>
                <a:cubicBezTo>
                  <a:pt x="71722" y="2750"/>
                  <a:pt x="75311" y="139"/>
                  <a:pt x="80000" y="0"/>
                </a:cubicBezTo>
                <a:lnTo>
                  <a:pt x="80000" y="0"/>
                </a:lnTo>
                <a:moveTo>
                  <a:pt x="0" y="58417"/>
                </a:moveTo>
                <a:lnTo>
                  <a:pt x="0" y="58417"/>
                </a:lnTo>
                <a:cubicBezTo>
                  <a:pt x="111" y="52417"/>
                  <a:pt x="1722" y="47458"/>
                  <a:pt x="4833" y="43542"/>
                </a:cubicBezTo>
                <a:lnTo>
                  <a:pt x="4833" y="43542"/>
                </a:lnTo>
                <a:lnTo>
                  <a:pt x="4833" y="43542"/>
                </a:lnTo>
                <a:cubicBezTo>
                  <a:pt x="7967" y="39653"/>
                  <a:pt x="11933" y="37639"/>
                  <a:pt x="16733" y="37500"/>
                </a:cubicBezTo>
                <a:lnTo>
                  <a:pt x="16733" y="37500"/>
                </a:lnTo>
                <a:lnTo>
                  <a:pt x="23267" y="37500"/>
                </a:lnTo>
                <a:cubicBezTo>
                  <a:pt x="25778" y="37500"/>
                  <a:pt x="28122" y="38153"/>
                  <a:pt x="30300" y="39458"/>
                </a:cubicBezTo>
                <a:lnTo>
                  <a:pt x="30300" y="39458"/>
                </a:lnTo>
                <a:cubicBezTo>
                  <a:pt x="30100" y="40875"/>
                  <a:pt x="30000" y="42306"/>
                  <a:pt x="30000" y="43750"/>
                </a:cubicBezTo>
                <a:lnTo>
                  <a:pt x="30000" y="43750"/>
                </a:lnTo>
                <a:cubicBezTo>
                  <a:pt x="30200" y="51444"/>
                  <a:pt x="32444" y="57694"/>
                  <a:pt x="36733" y="62500"/>
                </a:cubicBezTo>
                <a:lnTo>
                  <a:pt x="36733" y="62500"/>
                </a:lnTo>
                <a:cubicBezTo>
                  <a:pt x="36733" y="62500"/>
                  <a:pt x="36733" y="62500"/>
                  <a:pt x="36733" y="62500"/>
                </a:cubicBezTo>
                <a:lnTo>
                  <a:pt x="36733" y="62500"/>
                </a:lnTo>
                <a:cubicBezTo>
                  <a:pt x="36733" y="62500"/>
                  <a:pt x="36733" y="62500"/>
                  <a:pt x="36733" y="62500"/>
                </a:cubicBezTo>
                <a:lnTo>
                  <a:pt x="36733" y="62500"/>
                </a:lnTo>
                <a:lnTo>
                  <a:pt x="3267" y="62500"/>
                </a:lnTo>
                <a:cubicBezTo>
                  <a:pt x="1289" y="62250"/>
                  <a:pt x="200" y="60889"/>
                  <a:pt x="0" y="58417"/>
                </a:cubicBezTo>
                <a:lnTo>
                  <a:pt x="0" y="58417"/>
                </a:lnTo>
                <a:moveTo>
                  <a:pt x="63267" y="62500"/>
                </a:moveTo>
                <a:lnTo>
                  <a:pt x="63267" y="62500"/>
                </a:lnTo>
                <a:cubicBezTo>
                  <a:pt x="63267" y="62500"/>
                  <a:pt x="63267" y="62500"/>
                  <a:pt x="63267" y="62500"/>
                </a:cubicBezTo>
                <a:lnTo>
                  <a:pt x="63267" y="62500"/>
                </a:lnTo>
                <a:lnTo>
                  <a:pt x="63267" y="62500"/>
                </a:lnTo>
                <a:cubicBezTo>
                  <a:pt x="63267" y="62500"/>
                  <a:pt x="63267" y="62500"/>
                  <a:pt x="63267" y="62500"/>
                </a:cubicBezTo>
                <a:lnTo>
                  <a:pt x="63267" y="62500"/>
                </a:lnTo>
                <a:cubicBezTo>
                  <a:pt x="67556" y="57694"/>
                  <a:pt x="69800" y="51444"/>
                  <a:pt x="70000" y="43750"/>
                </a:cubicBezTo>
                <a:lnTo>
                  <a:pt x="70000" y="43750"/>
                </a:lnTo>
                <a:cubicBezTo>
                  <a:pt x="70000" y="42306"/>
                  <a:pt x="69900" y="40875"/>
                  <a:pt x="69700" y="39458"/>
                </a:cubicBezTo>
                <a:lnTo>
                  <a:pt x="69700" y="39458"/>
                </a:lnTo>
                <a:cubicBezTo>
                  <a:pt x="71878" y="38153"/>
                  <a:pt x="74222" y="37500"/>
                  <a:pt x="76733" y="37500"/>
                </a:cubicBezTo>
                <a:lnTo>
                  <a:pt x="76733" y="37500"/>
                </a:lnTo>
                <a:lnTo>
                  <a:pt x="83267" y="37500"/>
                </a:lnTo>
                <a:cubicBezTo>
                  <a:pt x="88067" y="37639"/>
                  <a:pt x="92033" y="39653"/>
                  <a:pt x="95167" y="43542"/>
                </a:cubicBezTo>
                <a:lnTo>
                  <a:pt x="95167" y="43542"/>
                </a:lnTo>
                <a:cubicBezTo>
                  <a:pt x="98278" y="47458"/>
                  <a:pt x="99889" y="52417"/>
                  <a:pt x="100000" y="58417"/>
                </a:cubicBezTo>
                <a:lnTo>
                  <a:pt x="100000" y="58417"/>
                </a:lnTo>
                <a:cubicBezTo>
                  <a:pt x="99800" y="60889"/>
                  <a:pt x="98711" y="62250"/>
                  <a:pt x="96733" y="62500"/>
                </a:cubicBezTo>
                <a:lnTo>
                  <a:pt x="96733" y="62500"/>
                </a:lnTo>
                <a:lnTo>
                  <a:pt x="63267" y="62500"/>
                </a:lnTo>
                <a:moveTo>
                  <a:pt x="35000" y="43750"/>
                </a:moveTo>
                <a:lnTo>
                  <a:pt x="35000" y="43750"/>
                </a:lnTo>
                <a:cubicBezTo>
                  <a:pt x="35000" y="40361"/>
                  <a:pt x="35678" y="37236"/>
                  <a:pt x="37033" y="34375"/>
                </a:cubicBezTo>
                <a:lnTo>
                  <a:pt x="37033" y="34375"/>
                </a:lnTo>
                <a:lnTo>
                  <a:pt x="37033" y="34375"/>
                </a:lnTo>
                <a:cubicBezTo>
                  <a:pt x="38389" y="31514"/>
                  <a:pt x="40211" y="29236"/>
                  <a:pt x="42500" y="27542"/>
                </a:cubicBezTo>
                <a:lnTo>
                  <a:pt x="42500" y="27542"/>
                </a:lnTo>
                <a:cubicBezTo>
                  <a:pt x="44900" y="25847"/>
                  <a:pt x="47400" y="25000"/>
                  <a:pt x="50000" y="25000"/>
                </a:cubicBezTo>
                <a:lnTo>
                  <a:pt x="50000" y="25000"/>
                </a:lnTo>
                <a:cubicBezTo>
                  <a:pt x="52600" y="25000"/>
                  <a:pt x="55100" y="25847"/>
                  <a:pt x="57500" y="27542"/>
                </a:cubicBezTo>
                <a:lnTo>
                  <a:pt x="57500" y="27542"/>
                </a:lnTo>
                <a:cubicBezTo>
                  <a:pt x="59789" y="29236"/>
                  <a:pt x="61611" y="31514"/>
                  <a:pt x="62967" y="34375"/>
                </a:cubicBezTo>
                <a:lnTo>
                  <a:pt x="62967" y="34375"/>
                </a:lnTo>
                <a:cubicBezTo>
                  <a:pt x="64322" y="37236"/>
                  <a:pt x="65000" y="40361"/>
                  <a:pt x="65000" y="43750"/>
                </a:cubicBezTo>
                <a:lnTo>
                  <a:pt x="65000" y="43750"/>
                </a:lnTo>
                <a:cubicBezTo>
                  <a:pt x="65000" y="47139"/>
                  <a:pt x="64322" y="50264"/>
                  <a:pt x="62967" y="53125"/>
                </a:cubicBezTo>
                <a:lnTo>
                  <a:pt x="62967" y="53125"/>
                </a:lnTo>
                <a:cubicBezTo>
                  <a:pt x="61611" y="55986"/>
                  <a:pt x="59789" y="58264"/>
                  <a:pt x="57500" y="59958"/>
                </a:cubicBezTo>
                <a:lnTo>
                  <a:pt x="57500" y="59958"/>
                </a:lnTo>
                <a:cubicBezTo>
                  <a:pt x="55100" y="61653"/>
                  <a:pt x="52600" y="62500"/>
                  <a:pt x="50000" y="62500"/>
                </a:cubicBezTo>
                <a:lnTo>
                  <a:pt x="50000" y="62500"/>
                </a:lnTo>
                <a:cubicBezTo>
                  <a:pt x="47400" y="62500"/>
                  <a:pt x="44900" y="61653"/>
                  <a:pt x="42500" y="59958"/>
                </a:cubicBezTo>
                <a:lnTo>
                  <a:pt x="42500" y="59958"/>
                </a:lnTo>
                <a:cubicBezTo>
                  <a:pt x="40211" y="58264"/>
                  <a:pt x="38389" y="55986"/>
                  <a:pt x="37033" y="53125"/>
                </a:cubicBezTo>
                <a:lnTo>
                  <a:pt x="37033" y="53125"/>
                </a:lnTo>
                <a:cubicBezTo>
                  <a:pt x="35678" y="50264"/>
                  <a:pt x="35000" y="47139"/>
                  <a:pt x="35000" y="43750"/>
                </a:cubicBezTo>
                <a:lnTo>
                  <a:pt x="35000" y="43750"/>
                </a:lnTo>
                <a:moveTo>
                  <a:pt x="20000" y="94708"/>
                </a:moveTo>
                <a:lnTo>
                  <a:pt x="20000" y="94708"/>
                </a:lnTo>
                <a:cubicBezTo>
                  <a:pt x="20111" y="87431"/>
                  <a:pt x="22144" y="81319"/>
                  <a:pt x="26100" y="76375"/>
                </a:cubicBezTo>
                <a:lnTo>
                  <a:pt x="26100" y="76375"/>
                </a:lnTo>
                <a:lnTo>
                  <a:pt x="26100" y="76375"/>
                </a:lnTo>
                <a:cubicBezTo>
                  <a:pt x="30056" y="71431"/>
                  <a:pt x="34944" y="68889"/>
                  <a:pt x="40767" y="68750"/>
                </a:cubicBezTo>
                <a:lnTo>
                  <a:pt x="40767" y="68750"/>
                </a:lnTo>
                <a:lnTo>
                  <a:pt x="59233" y="68750"/>
                </a:lnTo>
                <a:cubicBezTo>
                  <a:pt x="65056" y="68889"/>
                  <a:pt x="69944" y="71431"/>
                  <a:pt x="73900" y="76375"/>
                </a:cubicBezTo>
                <a:lnTo>
                  <a:pt x="73900" y="76375"/>
                </a:lnTo>
                <a:cubicBezTo>
                  <a:pt x="77856" y="81319"/>
                  <a:pt x="79889" y="87431"/>
                  <a:pt x="80000" y="94708"/>
                </a:cubicBezTo>
                <a:lnTo>
                  <a:pt x="80000" y="94708"/>
                </a:lnTo>
                <a:cubicBezTo>
                  <a:pt x="79800" y="97986"/>
                  <a:pt x="78389" y="99750"/>
                  <a:pt x="75767" y="100000"/>
                </a:cubicBezTo>
                <a:lnTo>
                  <a:pt x="75767" y="100000"/>
                </a:lnTo>
                <a:lnTo>
                  <a:pt x="24233" y="100000"/>
                </a:lnTo>
                <a:cubicBezTo>
                  <a:pt x="21611" y="99750"/>
                  <a:pt x="20200" y="97986"/>
                  <a:pt x="20000" y="94708"/>
                </a:cubicBezTo>
                <a:lnTo>
                  <a:pt x="20000" y="9470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3" name="el-1786842611134-16"/>
          <p:cNvCxnSpPr/>
          <p:nvPr/>
        </p:nvCxnSpPr>
        <p:spPr>
          <a:xfrm>
            <a:off x="2093119" y="3667534"/>
            <a:ext cx="71437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2611190-38"/>
          <p:cNvSpPr/>
          <p:nvPr/>
        </p:nvSpPr>
        <p:spPr>
          <a:xfrm>
            <a:off x="3393281" y="3106736"/>
            <a:ext cx="228600" cy="22862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083" y="1000"/>
                </a:moveTo>
                <a:lnTo>
                  <a:pt x="47083" y="1000"/>
                </a:lnTo>
                <a:cubicBezTo>
                  <a:pt x="49028" y="2167"/>
                  <a:pt x="50000" y="3917"/>
                  <a:pt x="50000" y="6250"/>
                </a:cubicBezTo>
                <a:lnTo>
                  <a:pt x="50000" y="6250"/>
                </a:lnTo>
                <a:lnTo>
                  <a:pt x="50000" y="20333"/>
                </a:lnTo>
                <a:lnTo>
                  <a:pt x="67375" y="20333"/>
                </a:lnTo>
                <a:cubicBezTo>
                  <a:pt x="68292" y="17472"/>
                  <a:pt x="70319" y="15903"/>
                  <a:pt x="73458" y="15625"/>
                </a:cubicBezTo>
                <a:lnTo>
                  <a:pt x="73458" y="15625"/>
                </a:lnTo>
                <a:lnTo>
                  <a:pt x="90625" y="15625"/>
                </a:lnTo>
                <a:cubicBezTo>
                  <a:pt x="93236" y="15764"/>
                  <a:pt x="95444" y="16681"/>
                  <a:pt x="97250" y="18375"/>
                </a:cubicBezTo>
                <a:lnTo>
                  <a:pt x="97250" y="18375"/>
                </a:lnTo>
                <a:cubicBezTo>
                  <a:pt x="98944" y="20208"/>
                  <a:pt x="99861" y="22417"/>
                  <a:pt x="100000" y="25000"/>
                </a:cubicBezTo>
                <a:lnTo>
                  <a:pt x="100000" y="25000"/>
                </a:lnTo>
                <a:cubicBezTo>
                  <a:pt x="99861" y="27611"/>
                  <a:pt x="98944" y="29833"/>
                  <a:pt x="97250" y="31667"/>
                </a:cubicBezTo>
                <a:lnTo>
                  <a:pt x="97250" y="31667"/>
                </a:lnTo>
                <a:cubicBezTo>
                  <a:pt x="95444" y="33361"/>
                  <a:pt x="93236" y="34264"/>
                  <a:pt x="90625" y="34375"/>
                </a:cubicBezTo>
                <a:lnTo>
                  <a:pt x="90625" y="34375"/>
                </a:lnTo>
                <a:lnTo>
                  <a:pt x="73458" y="34375"/>
                </a:lnTo>
                <a:cubicBezTo>
                  <a:pt x="70319" y="34125"/>
                  <a:pt x="68292" y="32569"/>
                  <a:pt x="67375" y="29708"/>
                </a:cubicBezTo>
                <a:lnTo>
                  <a:pt x="67375" y="29708"/>
                </a:lnTo>
                <a:lnTo>
                  <a:pt x="50000" y="29708"/>
                </a:lnTo>
                <a:lnTo>
                  <a:pt x="50000" y="43750"/>
                </a:lnTo>
                <a:cubicBezTo>
                  <a:pt x="50000" y="46111"/>
                  <a:pt x="49028" y="47875"/>
                  <a:pt x="47083" y="49042"/>
                </a:cubicBezTo>
                <a:lnTo>
                  <a:pt x="47083" y="49042"/>
                </a:lnTo>
                <a:cubicBezTo>
                  <a:pt x="45111" y="50208"/>
                  <a:pt x="43083" y="50333"/>
                  <a:pt x="41000" y="49417"/>
                </a:cubicBezTo>
                <a:lnTo>
                  <a:pt x="41000" y="49417"/>
                </a:lnTo>
                <a:lnTo>
                  <a:pt x="3500" y="30667"/>
                </a:lnTo>
                <a:cubicBezTo>
                  <a:pt x="1306" y="29361"/>
                  <a:pt x="139" y="27472"/>
                  <a:pt x="0" y="25000"/>
                </a:cubicBezTo>
                <a:lnTo>
                  <a:pt x="0" y="25000"/>
                </a:lnTo>
                <a:cubicBezTo>
                  <a:pt x="139" y="22528"/>
                  <a:pt x="1306" y="20639"/>
                  <a:pt x="3500" y="19333"/>
                </a:cubicBezTo>
                <a:lnTo>
                  <a:pt x="3500" y="19333"/>
                </a:lnTo>
                <a:lnTo>
                  <a:pt x="41000" y="583"/>
                </a:lnTo>
                <a:cubicBezTo>
                  <a:pt x="43083" y="-306"/>
                  <a:pt x="45111" y="-167"/>
                  <a:pt x="47083" y="1000"/>
                </a:cubicBezTo>
                <a:lnTo>
                  <a:pt x="47083" y="1000"/>
                </a:lnTo>
                <a:moveTo>
                  <a:pt x="56250" y="50000"/>
                </a:moveTo>
                <a:lnTo>
                  <a:pt x="56250" y="50000"/>
                </a:lnTo>
                <a:cubicBezTo>
                  <a:pt x="56250" y="48194"/>
                  <a:pt x="56833" y="46694"/>
                  <a:pt x="58000" y="45500"/>
                </a:cubicBezTo>
                <a:lnTo>
                  <a:pt x="58000" y="45500"/>
                </a:lnTo>
                <a:lnTo>
                  <a:pt x="58000" y="45500"/>
                </a:lnTo>
                <a:cubicBezTo>
                  <a:pt x="59167" y="44333"/>
                  <a:pt x="60667" y="43750"/>
                  <a:pt x="62500" y="43750"/>
                </a:cubicBezTo>
                <a:lnTo>
                  <a:pt x="62500" y="43750"/>
                </a:lnTo>
                <a:lnTo>
                  <a:pt x="93750" y="43750"/>
                </a:lnTo>
                <a:cubicBezTo>
                  <a:pt x="95583" y="43750"/>
                  <a:pt x="97083" y="44333"/>
                  <a:pt x="98250" y="45500"/>
                </a:cubicBezTo>
                <a:lnTo>
                  <a:pt x="98250" y="45500"/>
                </a:lnTo>
                <a:cubicBezTo>
                  <a:pt x="99417" y="46694"/>
                  <a:pt x="100000" y="48194"/>
                  <a:pt x="100000" y="50000"/>
                </a:cubicBezTo>
                <a:lnTo>
                  <a:pt x="100000" y="50000"/>
                </a:lnTo>
                <a:lnTo>
                  <a:pt x="100000" y="62500"/>
                </a:lnTo>
                <a:cubicBezTo>
                  <a:pt x="100000" y="64333"/>
                  <a:pt x="99417" y="65833"/>
                  <a:pt x="98250" y="67000"/>
                </a:cubicBezTo>
                <a:lnTo>
                  <a:pt x="98250" y="67000"/>
                </a:lnTo>
                <a:cubicBezTo>
                  <a:pt x="97083" y="68167"/>
                  <a:pt x="95583" y="68750"/>
                  <a:pt x="93750" y="68750"/>
                </a:cubicBezTo>
                <a:lnTo>
                  <a:pt x="93750" y="68750"/>
                </a:lnTo>
                <a:lnTo>
                  <a:pt x="62500" y="68750"/>
                </a:lnTo>
                <a:cubicBezTo>
                  <a:pt x="60667" y="68750"/>
                  <a:pt x="59167" y="68167"/>
                  <a:pt x="58000" y="67000"/>
                </a:cubicBezTo>
                <a:lnTo>
                  <a:pt x="58000" y="67000"/>
                </a:lnTo>
                <a:cubicBezTo>
                  <a:pt x="56833" y="65833"/>
                  <a:pt x="56250" y="64333"/>
                  <a:pt x="56250" y="62500"/>
                </a:cubicBezTo>
                <a:lnTo>
                  <a:pt x="56250" y="62500"/>
                </a:lnTo>
                <a:lnTo>
                  <a:pt x="56250" y="50000"/>
                </a:lnTo>
                <a:moveTo>
                  <a:pt x="6250" y="75000"/>
                </a:moveTo>
                <a:lnTo>
                  <a:pt x="6250" y="75000"/>
                </a:lnTo>
                <a:lnTo>
                  <a:pt x="25000" y="75000"/>
                </a:lnTo>
                <a:cubicBezTo>
                  <a:pt x="26833" y="75000"/>
                  <a:pt x="28333" y="75583"/>
                  <a:pt x="29500" y="76750"/>
                </a:cubicBezTo>
                <a:lnTo>
                  <a:pt x="29500" y="76750"/>
                </a:lnTo>
                <a:cubicBezTo>
                  <a:pt x="30667" y="77944"/>
                  <a:pt x="31250" y="79444"/>
                  <a:pt x="31250" y="81250"/>
                </a:cubicBezTo>
                <a:lnTo>
                  <a:pt x="31250" y="81250"/>
                </a:lnTo>
                <a:lnTo>
                  <a:pt x="31250" y="93750"/>
                </a:lnTo>
                <a:cubicBezTo>
                  <a:pt x="31250" y="95583"/>
                  <a:pt x="30667" y="97083"/>
                  <a:pt x="29500" y="98250"/>
                </a:cubicBezTo>
                <a:lnTo>
                  <a:pt x="29500" y="98250"/>
                </a:lnTo>
                <a:cubicBezTo>
                  <a:pt x="28333" y="99417"/>
                  <a:pt x="26833" y="100000"/>
                  <a:pt x="25000" y="100000"/>
                </a:cubicBezTo>
                <a:lnTo>
                  <a:pt x="25000" y="100000"/>
                </a:lnTo>
                <a:lnTo>
                  <a:pt x="6250" y="100000"/>
                </a:lnTo>
                <a:cubicBezTo>
                  <a:pt x="4417" y="100000"/>
                  <a:pt x="2917" y="99417"/>
                  <a:pt x="1750" y="98250"/>
                </a:cubicBezTo>
                <a:lnTo>
                  <a:pt x="1750" y="98250"/>
                </a:lnTo>
                <a:cubicBezTo>
                  <a:pt x="583" y="97083"/>
                  <a:pt x="0" y="95583"/>
                  <a:pt x="0" y="93750"/>
                </a:cubicBezTo>
                <a:lnTo>
                  <a:pt x="0" y="93750"/>
                </a:lnTo>
                <a:lnTo>
                  <a:pt x="0" y="81250"/>
                </a:lnTo>
                <a:cubicBezTo>
                  <a:pt x="0" y="79444"/>
                  <a:pt x="583" y="77944"/>
                  <a:pt x="1750" y="76750"/>
                </a:cubicBezTo>
                <a:lnTo>
                  <a:pt x="1750" y="76750"/>
                </a:lnTo>
                <a:cubicBezTo>
                  <a:pt x="2917" y="75583"/>
                  <a:pt x="4417" y="75000"/>
                  <a:pt x="6250" y="75000"/>
                </a:cubicBezTo>
                <a:lnTo>
                  <a:pt x="6250" y="75000"/>
                </a:lnTo>
                <a:moveTo>
                  <a:pt x="43750" y="75000"/>
                </a:moveTo>
                <a:lnTo>
                  <a:pt x="43750" y="75000"/>
                </a:lnTo>
                <a:lnTo>
                  <a:pt x="93750" y="75000"/>
                </a:lnTo>
                <a:cubicBezTo>
                  <a:pt x="95583" y="75000"/>
                  <a:pt x="97083" y="75583"/>
                  <a:pt x="98250" y="76750"/>
                </a:cubicBezTo>
                <a:lnTo>
                  <a:pt x="98250" y="76750"/>
                </a:lnTo>
                <a:cubicBezTo>
                  <a:pt x="99417" y="77944"/>
                  <a:pt x="100000" y="79444"/>
                  <a:pt x="100000" y="81250"/>
                </a:cubicBezTo>
                <a:lnTo>
                  <a:pt x="100000" y="81250"/>
                </a:lnTo>
                <a:lnTo>
                  <a:pt x="100000" y="93750"/>
                </a:lnTo>
                <a:cubicBezTo>
                  <a:pt x="100000" y="95583"/>
                  <a:pt x="99417" y="97083"/>
                  <a:pt x="98250" y="98250"/>
                </a:cubicBezTo>
                <a:lnTo>
                  <a:pt x="98250" y="98250"/>
                </a:lnTo>
                <a:cubicBezTo>
                  <a:pt x="97083" y="99417"/>
                  <a:pt x="95583" y="100000"/>
                  <a:pt x="93750" y="100000"/>
                </a:cubicBezTo>
                <a:lnTo>
                  <a:pt x="93750" y="100000"/>
                </a:lnTo>
                <a:lnTo>
                  <a:pt x="43750" y="100000"/>
                </a:lnTo>
                <a:cubicBezTo>
                  <a:pt x="41917" y="100000"/>
                  <a:pt x="40417" y="99417"/>
                  <a:pt x="39250" y="98250"/>
                </a:cubicBezTo>
                <a:lnTo>
                  <a:pt x="39250" y="98250"/>
                </a:lnTo>
                <a:cubicBezTo>
                  <a:pt x="38083" y="97083"/>
                  <a:pt x="37500" y="95583"/>
                  <a:pt x="37500" y="93750"/>
                </a:cubicBezTo>
                <a:lnTo>
                  <a:pt x="37500" y="93750"/>
                </a:lnTo>
                <a:lnTo>
                  <a:pt x="37500" y="81250"/>
                </a:lnTo>
                <a:cubicBezTo>
                  <a:pt x="37500" y="79444"/>
                  <a:pt x="38083" y="77944"/>
                  <a:pt x="39250" y="76750"/>
                </a:cubicBezTo>
                <a:lnTo>
                  <a:pt x="39250" y="76750"/>
                </a:lnTo>
                <a:cubicBezTo>
                  <a:pt x="40417" y="75583"/>
                  <a:pt x="41917" y="75000"/>
                  <a:pt x="43750" y="75000"/>
                </a:cubicBezTo>
                <a:lnTo>
                  <a:pt x="43750" y="75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5" name="el-1786842611134-17"/>
          <p:cNvCxnSpPr/>
          <p:nvPr/>
        </p:nvCxnSpPr>
        <p:spPr>
          <a:xfrm>
            <a:off x="3150394" y="3667534"/>
            <a:ext cx="71437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l-1786842611191-39"/>
          <p:cNvSpPr/>
          <p:nvPr/>
        </p:nvSpPr>
        <p:spPr>
          <a:xfrm>
            <a:off x="4436269" y="3107866"/>
            <a:ext cx="257175" cy="22636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074" y="52167"/>
                </a:moveTo>
                <a:lnTo>
                  <a:pt x="60074" y="52167"/>
                </a:lnTo>
                <a:lnTo>
                  <a:pt x="49667" y="47833"/>
                </a:lnTo>
                <a:lnTo>
                  <a:pt x="37148" y="86542"/>
                </a:lnTo>
                <a:lnTo>
                  <a:pt x="5556" y="86542"/>
                </a:lnTo>
                <a:cubicBezTo>
                  <a:pt x="3926" y="86542"/>
                  <a:pt x="2593" y="87125"/>
                  <a:pt x="1556" y="88292"/>
                </a:cubicBezTo>
                <a:lnTo>
                  <a:pt x="1556" y="88292"/>
                </a:lnTo>
                <a:cubicBezTo>
                  <a:pt x="519" y="89458"/>
                  <a:pt x="0" y="90958"/>
                  <a:pt x="0" y="92792"/>
                </a:cubicBezTo>
                <a:lnTo>
                  <a:pt x="0" y="92792"/>
                </a:lnTo>
                <a:cubicBezTo>
                  <a:pt x="0" y="94597"/>
                  <a:pt x="519" y="96083"/>
                  <a:pt x="1556" y="97250"/>
                </a:cubicBezTo>
                <a:lnTo>
                  <a:pt x="1556" y="97250"/>
                </a:lnTo>
                <a:cubicBezTo>
                  <a:pt x="2593" y="98444"/>
                  <a:pt x="3926" y="99042"/>
                  <a:pt x="5556" y="99042"/>
                </a:cubicBezTo>
                <a:lnTo>
                  <a:pt x="5556" y="99042"/>
                </a:lnTo>
                <a:lnTo>
                  <a:pt x="94444" y="99042"/>
                </a:lnTo>
                <a:cubicBezTo>
                  <a:pt x="96074" y="99042"/>
                  <a:pt x="97407" y="98444"/>
                  <a:pt x="98444" y="97250"/>
                </a:cubicBezTo>
                <a:lnTo>
                  <a:pt x="98444" y="97250"/>
                </a:lnTo>
                <a:cubicBezTo>
                  <a:pt x="99481" y="96083"/>
                  <a:pt x="100000" y="94597"/>
                  <a:pt x="100000" y="92792"/>
                </a:cubicBezTo>
                <a:lnTo>
                  <a:pt x="100000" y="92792"/>
                </a:lnTo>
                <a:cubicBezTo>
                  <a:pt x="100000" y="90958"/>
                  <a:pt x="99481" y="89458"/>
                  <a:pt x="98444" y="88292"/>
                </a:cubicBezTo>
                <a:lnTo>
                  <a:pt x="98444" y="88292"/>
                </a:lnTo>
                <a:cubicBezTo>
                  <a:pt x="97407" y="87125"/>
                  <a:pt x="96074" y="86542"/>
                  <a:pt x="94444" y="86542"/>
                </a:cubicBezTo>
                <a:lnTo>
                  <a:pt x="94444" y="86542"/>
                </a:lnTo>
                <a:lnTo>
                  <a:pt x="48963" y="86542"/>
                </a:lnTo>
                <a:lnTo>
                  <a:pt x="60074" y="52167"/>
                </a:lnTo>
                <a:moveTo>
                  <a:pt x="81074" y="52167"/>
                </a:moveTo>
                <a:lnTo>
                  <a:pt x="81074" y="52167"/>
                </a:lnTo>
                <a:lnTo>
                  <a:pt x="80556" y="53917"/>
                </a:lnTo>
                <a:lnTo>
                  <a:pt x="92370" y="58583"/>
                </a:lnTo>
                <a:cubicBezTo>
                  <a:pt x="93975" y="59250"/>
                  <a:pt x="95481" y="59125"/>
                  <a:pt x="96889" y="58208"/>
                </a:cubicBezTo>
                <a:lnTo>
                  <a:pt x="96889" y="58208"/>
                </a:lnTo>
                <a:cubicBezTo>
                  <a:pt x="98272" y="57431"/>
                  <a:pt x="99025" y="56056"/>
                  <a:pt x="99148" y="54083"/>
                </a:cubicBezTo>
                <a:lnTo>
                  <a:pt x="99148" y="54083"/>
                </a:lnTo>
                <a:cubicBezTo>
                  <a:pt x="99716" y="46278"/>
                  <a:pt x="98790" y="38861"/>
                  <a:pt x="96370" y="31833"/>
                </a:cubicBezTo>
                <a:lnTo>
                  <a:pt x="96370" y="31833"/>
                </a:lnTo>
                <a:cubicBezTo>
                  <a:pt x="93926" y="24806"/>
                  <a:pt x="90222" y="18625"/>
                  <a:pt x="85259" y="13292"/>
                </a:cubicBezTo>
                <a:lnTo>
                  <a:pt x="85259" y="13292"/>
                </a:lnTo>
                <a:cubicBezTo>
                  <a:pt x="85605" y="14847"/>
                  <a:pt x="85778" y="16472"/>
                  <a:pt x="85778" y="18167"/>
                </a:cubicBezTo>
                <a:lnTo>
                  <a:pt x="85778" y="18167"/>
                </a:lnTo>
                <a:lnTo>
                  <a:pt x="85778" y="19333"/>
                </a:lnTo>
                <a:cubicBezTo>
                  <a:pt x="86123" y="30528"/>
                  <a:pt x="84556" y="41472"/>
                  <a:pt x="81074" y="52167"/>
                </a:cubicBezTo>
                <a:lnTo>
                  <a:pt x="81074" y="52167"/>
                </a:lnTo>
                <a:moveTo>
                  <a:pt x="80222" y="18375"/>
                </a:moveTo>
                <a:lnTo>
                  <a:pt x="80222" y="18375"/>
                </a:lnTo>
                <a:cubicBezTo>
                  <a:pt x="80099" y="14986"/>
                  <a:pt x="79173" y="11917"/>
                  <a:pt x="77444" y="9167"/>
                </a:cubicBezTo>
                <a:lnTo>
                  <a:pt x="77444" y="9167"/>
                </a:lnTo>
                <a:lnTo>
                  <a:pt x="77444" y="9167"/>
                </a:lnTo>
                <a:cubicBezTo>
                  <a:pt x="75815" y="6583"/>
                  <a:pt x="73617" y="4639"/>
                  <a:pt x="70852" y="3333"/>
                </a:cubicBezTo>
                <a:lnTo>
                  <a:pt x="70852" y="3333"/>
                </a:lnTo>
                <a:cubicBezTo>
                  <a:pt x="70728" y="3194"/>
                  <a:pt x="70605" y="3125"/>
                  <a:pt x="70481" y="3125"/>
                </a:cubicBezTo>
                <a:lnTo>
                  <a:pt x="70481" y="3125"/>
                </a:lnTo>
                <a:cubicBezTo>
                  <a:pt x="70358" y="3125"/>
                  <a:pt x="70296" y="3125"/>
                  <a:pt x="70296" y="3125"/>
                </a:cubicBezTo>
                <a:lnTo>
                  <a:pt x="70296" y="3125"/>
                </a:lnTo>
                <a:cubicBezTo>
                  <a:pt x="67407" y="1958"/>
                  <a:pt x="64519" y="1764"/>
                  <a:pt x="61630" y="2542"/>
                </a:cubicBezTo>
                <a:lnTo>
                  <a:pt x="61630" y="2542"/>
                </a:lnTo>
                <a:cubicBezTo>
                  <a:pt x="58741" y="3458"/>
                  <a:pt x="56259" y="5153"/>
                  <a:pt x="54185" y="7625"/>
                </a:cubicBezTo>
                <a:lnTo>
                  <a:pt x="54185" y="7625"/>
                </a:lnTo>
                <a:lnTo>
                  <a:pt x="53481" y="8583"/>
                </a:lnTo>
                <a:cubicBezTo>
                  <a:pt x="47235" y="16417"/>
                  <a:pt x="42543" y="25208"/>
                  <a:pt x="39407" y="34958"/>
                </a:cubicBezTo>
                <a:lnTo>
                  <a:pt x="39407" y="34958"/>
                </a:lnTo>
                <a:lnTo>
                  <a:pt x="38889" y="36708"/>
                </a:lnTo>
                <a:lnTo>
                  <a:pt x="75333" y="51750"/>
                </a:lnTo>
                <a:lnTo>
                  <a:pt x="75852" y="50000"/>
                </a:lnTo>
                <a:cubicBezTo>
                  <a:pt x="79111" y="40111"/>
                  <a:pt x="80568" y="29958"/>
                  <a:pt x="80222" y="19542"/>
                </a:cubicBezTo>
                <a:lnTo>
                  <a:pt x="80222" y="19542"/>
                </a:lnTo>
                <a:lnTo>
                  <a:pt x="80222" y="18375"/>
                </a:lnTo>
                <a:moveTo>
                  <a:pt x="18593" y="21083"/>
                </a:moveTo>
                <a:lnTo>
                  <a:pt x="18593" y="21083"/>
                </a:lnTo>
                <a:cubicBezTo>
                  <a:pt x="17654" y="22667"/>
                  <a:pt x="17481" y="24292"/>
                  <a:pt x="18074" y="25958"/>
                </a:cubicBezTo>
                <a:lnTo>
                  <a:pt x="18074" y="25958"/>
                </a:lnTo>
                <a:lnTo>
                  <a:pt x="18074" y="25958"/>
                </a:lnTo>
                <a:cubicBezTo>
                  <a:pt x="18642" y="27653"/>
                  <a:pt x="19741" y="28833"/>
                  <a:pt x="21370" y="29500"/>
                </a:cubicBezTo>
                <a:lnTo>
                  <a:pt x="21370" y="29500"/>
                </a:lnTo>
                <a:lnTo>
                  <a:pt x="33667" y="34583"/>
                </a:lnTo>
                <a:lnTo>
                  <a:pt x="34185" y="32833"/>
                </a:lnTo>
                <a:cubicBezTo>
                  <a:pt x="37543" y="22278"/>
                  <a:pt x="42580" y="12833"/>
                  <a:pt x="49296" y="4500"/>
                </a:cubicBezTo>
                <a:lnTo>
                  <a:pt x="49296" y="4500"/>
                </a:lnTo>
                <a:lnTo>
                  <a:pt x="50000" y="3500"/>
                </a:lnTo>
                <a:cubicBezTo>
                  <a:pt x="51037" y="2222"/>
                  <a:pt x="52198" y="1056"/>
                  <a:pt x="53481" y="0"/>
                </a:cubicBezTo>
                <a:lnTo>
                  <a:pt x="53481" y="0"/>
                </a:lnTo>
                <a:cubicBezTo>
                  <a:pt x="46543" y="250"/>
                  <a:pt x="40000" y="2208"/>
                  <a:pt x="33852" y="5875"/>
                </a:cubicBezTo>
                <a:lnTo>
                  <a:pt x="33852" y="5875"/>
                </a:lnTo>
                <a:cubicBezTo>
                  <a:pt x="27827" y="9514"/>
                  <a:pt x="22741" y="14583"/>
                  <a:pt x="18593" y="21083"/>
                </a:cubicBezTo>
                <a:lnTo>
                  <a:pt x="18593" y="21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7" name="el-1786842611135-18"/>
          <p:cNvCxnSpPr/>
          <p:nvPr/>
        </p:nvCxnSpPr>
        <p:spPr>
          <a:xfrm>
            <a:off x="4207669" y="3667534"/>
            <a:ext cx="71437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-1786842611185-36"/>
          <p:cNvSpPr/>
          <p:nvPr/>
        </p:nvSpPr>
        <p:spPr>
          <a:xfrm>
            <a:off x="6057900" y="310675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8000" y="29500"/>
                </a:moveTo>
                <a:lnTo>
                  <a:pt x="98000" y="29500"/>
                </a:lnTo>
                <a:cubicBezTo>
                  <a:pt x="99333" y="28194"/>
                  <a:pt x="100000" y="26694"/>
                  <a:pt x="100000" y="25000"/>
                </a:cubicBezTo>
                <a:lnTo>
                  <a:pt x="100000" y="25000"/>
                </a:lnTo>
                <a:lnTo>
                  <a:pt x="100000" y="25000"/>
                </a:lnTo>
                <a:cubicBezTo>
                  <a:pt x="100000" y="23306"/>
                  <a:pt x="99333" y="21806"/>
                  <a:pt x="98000" y="20500"/>
                </a:cubicBezTo>
                <a:lnTo>
                  <a:pt x="98000" y="20500"/>
                </a:lnTo>
                <a:lnTo>
                  <a:pt x="76571" y="1750"/>
                </a:lnTo>
                <a:cubicBezTo>
                  <a:pt x="75079" y="583"/>
                  <a:pt x="73365" y="0"/>
                  <a:pt x="71429" y="0"/>
                </a:cubicBezTo>
                <a:lnTo>
                  <a:pt x="71429" y="0"/>
                </a:lnTo>
                <a:cubicBezTo>
                  <a:pt x="69492" y="0"/>
                  <a:pt x="67778" y="583"/>
                  <a:pt x="66286" y="1750"/>
                </a:cubicBezTo>
                <a:lnTo>
                  <a:pt x="66286" y="1750"/>
                </a:lnTo>
                <a:cubicBezTo>
                  <a:pt x="64952" y="3056"/>
                  <a:pt x="64286" y="4556"/>
                  <a:pt x="64286" y="6250"/>
                </a:cubicBezTo>
                <a:lnTo>
                  <a:pt x="64286" y="6250"/>
                </a:lnTo>
                <a:cubicBezTo>
                  <a:pt x="64286" y="7944"/>
                  <a:pt x="64952" y="9444"/>
                  <a:pt x="66286" y="10750"/>
                </a:cubicBezTo>
                <a:lnTo>
                  <a:pt x="66286" y="10750"/>
                </a:lnTo>
                <a:lnTo>
                  <a:pt x="75667" y="18750"/>
                </a:lnTo>
                <a:lnTo>
                  <a:pt x="7143" y="18750"/>
                </a:lnTo>
                <a:cubicBezTo>
                  <a:pt x="5048" y="18750"/>
                  <a:pt x="3333" y="19333"/>
                  <a:pt x="2000" y="20500"/>
                </a:cubicBezTo>
                <a:lnTo>
                  <a:pt x="2000" y="20500"/>
                </a:lnTo>
                <a:cubicBezTo>
                  <a:pt x="667" y="21667"/>
                  <a:pt x="0" y="23167"/>
                  <a:pt x="0" y="25000"/>
                </a:cubicBezTo>
                <a:lnTo>
                  <a:pt x="0" y="25000"/>
                </a:lnTo>
                <a:cubicBezTo>
                  <a:pt x="0" y="26833"/>
                  <a:pt x="667" y="28333"/>
                  <a:pt x="2000" y="29500"/>
                </a:cubicBezTo>
                <a:lnTo>
                  <a:pt x="2000" y="29500"/>
                </a:lnTo>
                <a:cubicBezTo>
                  <a:pt x="3333" y="30667"/>
                  <a:pt x="5048" y="31250"/>
                  <a:pt x="7143" y="31250"/>
                </a:cubicBezTo>
                <a:lnTo>
                  <a:pt x="7143" y="31250"/>
                </a:lnTo>
                <a:lnTo>
                  <a:pt x="75667" y="31250"/>
                </a:lnTo>
                <a:lnTo>
                  <a:pt x="66286" y="39250"/>
                </a:lnTo>
                <a:cubicBezTo>
                  <a:pt x="64952" y="40556"/>
                  <a:pt x="64286" y="42056"/>
                  <a:pt x="64286" y="43750"/>
                </a:cubicBezTo>
                <a:lnTo>
                  <a:pt x="64286" y="43750"/>
                </a:lnTo>
                <a:cubicBezTo>
                  <a:pt x="64286" y="45444"/>
                  <a:pt x="64952" y="46944"/>
                  <a:pt x="66286" y="48250"/>
                </a:cubicBezTo>
                <a:lnTo>
                  <a:pt x="66286" y="48250"/>
                </a:lnTo>
                <a:cubicBezTo>
                  <a:pt x="67778" y="49417"/>
                  <a:pt x="69492" y="50000"/>
                  <a:pt x="71429" y="50000"/>
                </a:cubicBezTo>
                <a:lnTo>
                  <a:pt x="71429" y="50000"/>
                </a:lnTo>
                <a:cubicBezTo>
                  <a:pt x="73365" y="50000"/>
                  <a:pt x="75079" y="49417"/>
                  <a:pt x="76571" y="48250"/>
                </a:cubicBezTo>
                <a:lnTo>
                  <a:pt x="76571" y="48250"/>
                </a:lnTo>
                <a:lnTo>
                  <a:pt x="98000" y="29500"/>
                </a:lnTo>
                <a:moveTo>
                  <a:pt x="23429" y="98250"/>
                </a:moveTo>
                <a:lnTo>
                  <a:pt x="23429" y="98250"/>
                </a:lnTo>
                <a:cubicBezTo>
                  <a:pt x="24921" y="99417"/>
                  <a:pt x="26635" y="100000"/>
                  <a:pt x="28571" y="100000"/>
                </a:cubicBezTo>
                <a:lnTo>
                  <a:pt x="28571" y="100000"/>
                </a:lnTo>
                <a:lnTo>
                  <a:pt x="28571" y="100000"/>
                </a:lnTo>
                <a:cubicBezTo>
                  <a:pt x="30508" y="100000"/>
                  <a:pt x="32222" y="99417"/>
                  <a:pt x="33714" y="98250"/>
                </a:cubicBezTo>
                <a:lnTo>
                  <a:pt x="33714" y="98250"/>
                </a:lnTo>
                <a:cubicBezTo>
                  <a:pt x="35048" y="96944"/>
                  <a:pt x="35714" y="95444"/>
                  <a:pt x="35714" y="93750"/>
                </a:cubicBezTo>
                <a:lnTo>
                  <a:pt x="35714" y="93750"/>
                </a:lnTo>
                <a:cubicBezTo>
                  <a:pt x="35714" y="92056"/>
                  <a:pt x="35048" y="90556"/>
                  <a:pt x="33714" y="89250"/>
                </a:cubicBezTo>
                <a:lnTo>
                  <a:pt x="33714" y="89250"/>
                </a:lnTo>
                <a:lnTo>
                  <a:pt x="24333" y="81250"/>
                </a:lnTo>
                <a:lnTo>
                  <a:pt x="92857" y="81250"/>
                </a:lnTo>
                <a:cubicBezTo>
                  <a:pt x="94952" y="81250"/>
                  <a:pt x="96667" y="80667"/>
                  <a:pt x="98000" y="79500"/>
                </a:cubicBezTo>
                <a:lnTo>
                  <a:pt x="98000" y="79500"/>
                </a:lnTo>
                <a:cubicBezTo>
                  <a:pt x="99333" y="78333"/>
                  <a:pt x="100000" y="76833"/>
                  <a:pt x="100000" y="75000"/>
                </a:cubicBezTo>
                <a:lnTo>
                  <a:pt x="100000" y="75000"/>
                </a:lnTo>
                <a:cubicBezTo>
                  <a:pt x="100000" y="73167"/>
                  <a:pt x="99333" y="71667"/>
                  <a:pt x="98000" y="70500"/>
                </a:cubicBezTo>
                <a:lnTo>
                  <a:pt x="98000" y="70500"/>
                </a:lnTo>
                <a:cubicBezTo>
                  <a:pt x="96667" y="69333"/>
                  <a:pt x="94952" y="68750"/>
                  <a:pt x="92857" y="68750"/>
                </a:cubicBezTo>
                <a:lnTo>
                  <a:pt x="92857" y="68750"/>
                </a:lnTo>
                <a:lnTo>
                  <a:pt x="24333" y="68750"/>
                </a:lnTo>
                <a:lnTo>
                  <a:pt x="33714" y="60750"/>
                </a:lnTo>
                <a:cubicBezTo>
                  <a:pt x="35048" y="59444"/>
                  <a:pt x="35714" y="57944"/>
                  <a:pt x="35714" y="56250"/>
                </a:cubicBezTo>
                <a:lnTo>
                  <a:pt x="35714" y="56250"/>
                </a:lnTo>
                <a:cubicBezTo>
                  <a:pt x="35714" y="54556"/>
                  <a:pt x="35048" y="53056"/>
                  <a:pt x="33714" y="51750"/>
                </a:cubicBezTo>
                <a:lnTo>
                  <a:pt x="33714" y="51750"/>
                </a:lnTo>
                <a:cubicBezTo>
                  <a:pt x="32222" y="50583"/>
                  <a:pt x="30508" y="50000"/>
                  <a:pt x="28571" y="50000"/>
                </a:cubicBezTo>
                <a:lnTo>
                  <a:pt x="28571" y="50000"/>
                </a:lnTo>
                <a:cubicBezTo>
                  <a:pt x="26635" y="50000"/>
                  <a:pt x="24921" y="50583"/>
                  <a:pt x="23429" y="51750"/>
                </a:cubicBezTo>
                <a:lnTo>
                  <a:pt x="23429" y="51750"/>
                </a:lnTo>
                <a:lnTo>
                  <a:pt x="2000" y="70500"/>
                </a:lnTo>
                <a:cubicBezTo>
                  <a:pt x="667" y="71806"/>
                  <a:pt x="0" y="73306"/>
                  <a:pt x="0" y="75000"/>
                </a:cubicBezTo>
                <a:lnTo>
                  <a:pt x="0" y="75000"/>
                </a:lnTo>
                <a:cubicBezTo>
                  <a:pt x="0" y="76694"/>
                  <a:pt x="667" y="78194"/>
                  <a:pt x="2000" y="79500"/>
                </a:cubicBezTo>
                <a:lnTo>
                  <a:pt x="2000" y="79500"/>
                </a:lnTo>
                <a:lnTo>
                  <a:pt x="23429" y="9825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9" name="el-1786842611135-19"/>
          <p:cNvCxnSpPr/>
          <p:nvPr/>
        </p:nvCxnSpPr>
        <p:spPr>
          <a:xfrm>
            <a:off x="5264944" y="3667534"/>
            <a:ext cx="1785938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el-1786842611125-9"/>
          <p:cNvSpPr txBox="1"/>
          <p:nvPr/>
        </p:nvSpPr>
        <p:spPr>
          <a:xfrm>
            <a:off x="1973580" y="1972310"/>
            <a:ext cx="6280785" cy="520065"/>
          </a:xfrm>
          <a:prstGeom prst="rect">
            <a:avLst/>
          </a:prstGeom>
          <a:noFill/>
          <a:ln>
            <a:noFill/>
          </a:ln>
          <a:effectLst>
            <a:outerShdw blurRad="171450" dist="14288" dir="5400000" algn="ctr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zh-CN" altLang="en-US"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、差额纳税与简易计税</a:t>
            </a:r>
          </a:p>
        </p:txBody>
      </p:sp>
      <p:sp>
        <p:nvSpPr>
          <p:cNvPr id="22" name="el-1786842611132-12"/>
          <p:cNvSpPr txBox="1"/>
          <p:nvPr/>
        </p:nvSpPr>
        <p:spPr>
          <a:xfrm>
            <a:off x="1973104" y="3421075"/>
            <a:ext cx="954405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劳务派遣</a:t>
            </a:r>
          </a:p>
        </p:txBody>
      </p:sp>
      <p:sp>
        <p:nvSpPr>
          <p:cNvPr id="23" name="el-1786842611132-13"/>
          <p:cNvSpPr txBox="1"/>
          <p:nvPr/>
        </p:nvSpPr>
        <p:spPr>
          <a:xfrm>
            <a:off x="3030379" y="3421075"/>
            <a:ext cx="954405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建筑分包</a:t>
            </a:r>
          </a:p>
        </p:txBody>
      </p:sp>
      <p:sp>
        <p:nvSpPr>
          <p:cNvPr id="24" name="el-1786842611133-14"/>
          <p:cNvSpPr txBox="1"/>
          <p:nvPr/>
        </p:nvSpPr>
        <p:spPr>
          <a:xfrm>
            <a:off x="4087654" y="3421075"/>
            <a:ext cx="954405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旅游服务</a:t>
            </a:r>
          </a:p>
        </p:txBody>
      </p:sp>
      <p:sp>
        <p:nvSpPr>
          <p:cNvPr id="25" name="el-1786842611133-15"/>
          <p:cNvSpPr txBox="1"/>
          <p:nvPr/>
        </p:nvSpPr>
        <p:spPr>
          <a:xfrm>
            <a:off x="5144929" y="3421075"/>
            <a:ext cx="2025968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简易计税项目进项转出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611891-8"/>
          <p:cNvSpPr/>
          <p:nvPr/>
        </p:nvSpPr>
        <p:spPr>
          <a:xfrm>
            <a:off x="6572250" y="0"/>
            <a:ext cx="2571750" cy="21431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78942"/>
                </a:moveTo>
                <a:lnTo>
                  <a:pt x="99581" y="79498"/>
                </a:lnTo>
                <a:lnTo>
                  <a:pt x="95341" y="84111"/>
                </a:lnTo>
                <a:lnTo>
                  <a:pt x="90741" y="88204"/>
                </a:lnTo>
                <a:lnTo>
                  <a:pt x="85830" y="91733"/>
                </a:lnTo>
                <a:lnTo>
                  <a:pt x="80656" y="94671"/>
                </a:lnTo>
                <a:lnTo>
                  <a:pt x="75267" y="96987"/>
                </a:lnTo>
                <a:lnTo>
                  <a:pt x="69715" y="98653"/>
                </a:lnTo>
                <a:lnTo>
                  <a:pt x="64052" y="99662"/>
                </a:lnTo>
                <a:lnTo>
                  <a:pt x="58333" y="100000"/>
                </a:lnTo>
                <a:lnTo>
                  <a:pt x="52615" y="99662"/>
                </a:lnTo>
                <a:lnTo>
                  <a:pt x="46952" y="98653"/>
                </a:lnTo>
                <a:lnTo>
                  <a:pt x="41400" y="96987"/>
                </a:lnTo>
                <a:lnTo>
                  <a:pt x="36011" y="94671"/>
                </a:lnTo>
                <a:lnTo>
                  <a:pt x="30837" y="91733"/>
                </a:lnTo>
                <a:lnTo>
                  <a:pt x="25926" y="88204"/>
                </a:lnTo>
                <a:lnTo>
                  <a:pt x="21326" y="84111"/>
                </a:lnTo>
                <a:lnTo>
                  <a:pt x="17085" y="79498"/>
                </a:lnTo>
                <a:lnTo>
                  <a:pt x="13241" y="74409"/>
                </a:lnTo>
                <a:lnTo>
                  <a:pt x="9830" y="68889"/>
                </a:lnTo>
                <a:lnTo>
                  <a:pt x="6889" y="62996"/>
                </a:lnTo>
                <a:lnTo>
                  <a:pt x="4441" y="56787"/>
                </a:lnTo>
                <a:lnTo>
                  <a:pt x="2511" y="50320"/>
                </a:lnTo>
                <a:lnTo>
                  <a:pt x="1122" y="43658"/>
                </a:lnTo>
                <a:lnTo>
                  <a:pt x="281" y="36862"/>
                </a:lnTo>
                <a:lnTo>
                  <a:pt x="0" y="30000"/>
                </a:lnTo>
                <a:lnTo>
                  <a:pt x="281" y="23138"/>
                </a:lnTo>
                <a:lnTo>
                  <a:pt x="1122" y="16342"/>
                </a:lnTo>
                <a:lnTo>
                  <a:pt x="2511" y="9680"/>
                </a:lnTo>
                <a:lnTo>
                  <a:pt x="4441" y="3213"/>
                </a:lnTo>
                <a:lnTo>
                  <a:pt x="5707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4A2C5A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2611893-9"/>
          <p:cNvSpPr/>
          <p:nvPr/>
        </p:nvSpPr>
        <p:spPr>
          <a:xfrm>
            <a:off x="0" y="3429000"/>
            <a:ext cx="1714500" cy="1714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58333"/>
                </a:moveTo>
                <a:lnTo>
                  <a:pt x="99717" y="64050"/>
                </a:lnTo>
                <a:lnTo>
                  <a:pt x="98878" y="69711"/>
                </a:lnTo>
                <a:lnTo>
                  <a:pt x="97489" y="75267"/>
                </a:lnTo>
                <a:lnTo>
                  <a:pt x="95561" y="80656"/>
                </a:lnTo>
                <a:lnTo>
                  <a:pt x="93111" y="85833"/>
                </a:lnTo>
                <a:lnTo>
                  <a:pt x="90167" y="90739"/>
                </a:lnTo>
                <a:lnTo>
                  <a:pt x="86761" y="95339"/>
                </a:lnTo>
                <a:lnTo>
                  <a:pt x="82917" y="99583"/>
                </a:lnTo>
                <a:lnTo>
                  <a:pt x="82456" y="100000"/>
                </a:lnTo>
                <a:lnTo>
                  <a:pt x="878" y="100000"/>
                </a:lnTo>
                <a:lnTo>
                  <a:pt x="417" y="99583"/>
                </a:lnTo>
                <a:lnTo>
                  <a:pt x="0" y="99122"/>
                </a:lnTo>
                <a:lnTo>
                  <a:pt x="0" y="17544"/>
                </a:lnTo>
                <a:lnTo>
                  <a:pt x="417" y="17083"/>
                </a:lnTo>
                <a:lnTo>
                  <a:pt x="4661" y="13239"/>
                </a:lnTo>
                <a:lnTo>
                  <a:pt x="9261" y="9833"/>
                </a:lnTo>
                <a:lnTo>
                  <a:pt x="14167" y="6889"/>
                </a:lnTo>
                <a:lnTo>
                  <a:pt x="19344" y="4439"/>
                </a:lnTo>
                <a:lnTo>
                  <a:pt x="24733" y="2511"/>
                </a:lnTo>
                <a:lnTo>
                  <a:pt x="30289" y="1122"/>
                </a:lnTo>
                <a:lnTo>
                  <a:pt x="35950" y="283"/>
                </a:lnTo>
                <a:lnTo>
                  <a:pt x="41667" y="0"/>
                </a:lnTo>
                <a:lnTo>
                  <a:pt x="47383" y="283"/>
                </a:lnTo>
                <a:lnTo>
                  <a:pt x="53044" y="1122"/>
                </a:lnTo>
                <a:lnTo>
                  <a:pt x="58600" y="2511"/>
                </a:lnTo>
                <a:lnTo>
                  <a:pt x="63989" y="4439"/>
                </a:lnTo>
                <a:lnTo>
                  <a:pt x="69167" y="6889"/>
                </a:lnTo>
                <a:lnTo>
                  <a:pt x="74072" y="9833"/>
                </a:lnTo>
                <a:lnTo>
                  <a:pt x="78672" y="13239"/>
                </a:lnTo>
                <a:lnTo>
                  <a:pt x="82917" y="17083"/>
                </a:lnTo>
                <a:lnTo>
                  <a:pt x="86761" y="21328"/>
                </a:lnTo>
                <a:lnTo>
                  <a:pt x="90167" y="25928"/>
                </a:lnTo>
                <a:lnTo>
                  <a:pt x="93111" y="30833"/>
                </a:lnTo>
                <a:lnTo>
                  <a:pt x="95561" y="36011"/>
                </a:lnTo>
                <a:lnTo>
                  <a:pt x="97489" y="41400"/>
                </a:lnTo>
                <a:lnTo>
                  <a:pt x="98878" y="46956"/>
                </a:lnTo>
                <a:lnTo>
                  <a:pt x="99717" y="52617"/>
                </a:lnTo>
                <a:close/>
              </a:path>
            </a:pathLst>
          </a:custGeom>
          <a:solidFill>
            <a:srgbClr val="4A2C5A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2611982-18"/>
          <p:cNvSpPr/>
          <p:nvPr/>
        </p:nvSpPr>
        <p:spPr>
          <a:xfrm>
            <a:off x="414338" y="1498173"/>
            <a:ext cx="157163" cy="1326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8824" y="1357"/>
                </a:moveTo>
                <a:lnTo>
                  <a:pt x="28824" y="1357"/>
                </a:lnTo>
                <a:cubicBezTo>
                  <a:pt x="30706" y="3833"/>
                  <a:pt x="30824" y="6452"/>
                  <a:pt x="29176" y="9214"/>
                </a:cubicBezTo>
                <a:lnTo>
                  <a:pt x="29176" y="9214"/>
                </a:lnTo>
                <a:lnTo>
                  <a:pt x="15529" y="27643"/>
                </a:lnTo>
                <a:cubicBezTo>
                  <a:pt x="14667" y="28881"/>
                  <a:pt x="13588" y="29500"/>
                  <a:pt x="12294" y="29500"/>
                </a:cubicBezTo>
                <a:lnTo>
                  <a:pt x="12294" y="29500"/>
                </a:lnTo>
                <a:cubicBezTo>
                  <a:pt x="10922" y="29500"/>
                  <a:pt x="9784" y="28952"/>
                  <a:pt x="8882" y="27857"/>
                </a:cubicBezTo>
                <a:lnTo>
                  <a:pt x="8882" y="27857"/>
                </a:lnTo>
                <a:lnTo>
                  <a:pt x="1353" y="18643"/>
                </a:lnTo>
                <a:cubicBezTo>
                  <a:pt x="-451" y="16024"/>
                  <a:pt x="-451" y="13429"/>
                  <a:pt x="1353" y="10857"/>
                </a:cubicBezTo>
                <a:lnTo>
                  <a:pt x="1353" y="10857"/>
                </a:lnTo>
                <a:cubicBezTo>
                  <a:pt x="3471" y="8667"/>
                  <a:pt x="5608" y="8667"/>
                  <a:pt x="7765" y="10857"/>
                </a:cubicBezTo>
                <a:lnTo>
                  <a:pt x="7765" y="10857"/>
                </a:lnTo>
                <a:lnTo>
                  <a:pt x="11941" y="15857"/>
                </a:lnTo>
                <a:lnTo>
                  <a:pt x="22353" y="1857"/>
                </a:lnTo>
                <a:cubicBezTo>
                  <a:pt x="24392" y="-429"/>
                  <a:pt x="26549" y="-595"/>
                  <a:pt x="28824" y="1357"/>
                </a:cubicBezTo>
                <a:lnTo>
                  <a:pt x="28824" y="1357"/>
                </a:lnTo>
                <a:moveTo>
                  <a:pt x="28824" y="38214"/>
                </a:moveTo>
                <a:lnTo>
                  <a:pt x="28824" y="38214"/>
                </a:lnTo>
                <a:cubicBezTo>
                  <a:pt x="30706" y="40690"/>
                  <a:pt x="30824" y="43310"/>
                  <a:pt x="29176" y="46071"/>
                </a:cubicBezTo>
                <a:lnTo>
                  <a:pt x="29176" y="46071"/>
                </a:lnTo>
                <a:lnTo>
                  <a:pt x="15529" y="64429"/>
                </a:lnTo>
                <a:cubicBezTo>
                  <a:pt x="14667" y="65667"/>
                  <a:pt x="13588" y="66286"/>
                  <a:pt x="12294" y="66286"/>
                </a:cubicBezTo>
                <a:lnTo>
                  <a:pt x="12294" y="66286"/>
                </a:lnTo>
                <a:cubicBezTo>
                  <a:pt x="10922" y="66286"/>
                  <a:pt x="9784" y="65762"/>
                  <a:pt x="8882" y="64714"/>
                </a:cubicBezTo>
                <a:lnTo>
                  <a:pt x="8882" y="64714"/>
                </a:lnTo>
                <a:lnTo>
                  <a:pt x="1353" y="55500"/>
                </a:lnTo>
                <a:cubicBezTo>
                  <a:pt x="-451" y="52881"/>
                  <a:pt x="-451" y="50262"/>
                  <a:pt x="1353" y="47643"/>
                </a:cubicBezTo>
                <a:lnTo>
                  <a:pt x="1353" y="47643"/>
                </a:lnTo>
                <a:cubicBezTo>
                  <a:pt x="3471" y="45500"/>
                  <a:pt x="5608" y="45500"/>
                  <a:pt x="7765" y="47643"/>
                </a:cubicBezTo>
                <a:lnTo>
                  <a:pt x="7765" y="47643"/>
                </a:lnTo>
                <a:lnTo>
                  <a:pt x="11941" y="52714"/>
                </a:lnTo>
                <a:lnTo>
                  <a:pt x="22353" y="38714"/>
                </a:lnTo>
                <a:cubicBezTo>
                  <a:pt x="24392" y="36381"/>
                  <a:pt x="26549" y="36214"/>
                  <a:pt x="28824" y="38214"/>
                </a:cubicBezTo>
                <a:lnTo>
                  <a:pt x="28824" y="38214"/>
                </a:lnTo>
                <a:moveTo>
                  <a:pt x="42471" y="14714"/>
                </a:moveTo>
                <a:lnTo>
                  <a:pt x="42471" y="14714"/>
                </a:lnTo>
                <a:cubicBezTo>
                  <a:pt x="42471" y="12571"/>
                  <a:pt x="43039" y="10810"/>
                  <a:pt x="44176" y="9429"/>
                </a:cubicBezTo>
                <a:lnTo>
                  <a:pt x="44176" y="9429"/>
                </a:lnTo>
                <a:lnTo>
                  <a:pt x="44176" y="9429"/>
                </a:lnTo>
                <a:cubicBezTo>
                  <a:pt x="45314" y="8048"/>
                  <a:pt x="46765" y="7357"/>
                  <a:pt x="48529" y="7357"/>
                </a:cubicBezTo>
                <a:lnTo>
                  <a:pt x="48529" y="7357"/>
                </a:lnTo>
                <a:lnTo>
                  <a:pt x="91000" y="7357"/>
                </a:lnTo>
                <a:cubicBezTo>
                  <a:pt x="92765" y="7357"/>
                  <a:pt x="94216" y="8048"/>
                  <a:pt x="95353" y="9429"/>
                </a:cubicBezTo>
                <a:lnTo>
                  <a:pt x="95353" y="9429"/>
                </a:lnTo>
                <a:cubicBezTo>
                  <a:pt x="96490" y="10810"/>
                  <a:pt x="97059" y="12571"/>
                  <a:pt x="97059" y="14714"/>
                </a:cubicBezTo>
                <a:lnTo>
                  <a:pt x="97059" y="14714"/>
                </a:lnTo>
                <a:cubicBezTo>
                  <a:pt x="97059" y="16857"/>
                  <a:pt x="96490" y="18619"/>
                  <a:pt x="95353" y="20000"/>
                </a:cubicBezTo>
                <a:lnTo>
                  <a:pt x="95353" y="20000"/>
                </a:lnTo>
                <a:cubicBezTo>
                  <a:pt x="94216" y="21381"/>
                  <a:pt x="92765" y="22071"/>
                  <a:pt x="91000" y="22071"/>
                </a:cubicBezTo>
                <a:lnTo>
                  <a:pt x="91000" y="22071"/>
                </a:lnTo>
                <a:lnTo>
                  <a:pt x="48529" y="22071"/>
                </a:lnTo>
                <a:cubicBezTo>
                  <a:pt x="46765" y="22071"/>
                  <a:pt x="45314" y="21381"/>
                  <a:pt x="44176" y="20000"/>
                </a:cubicBezTo>
                <a:lnTo>
                  <a:pt x="44176" y="20000"/>
                </a:lnTo>
                <a:cubicBezTo>
                  <a:pt x="43039" y="18619"/>
                  <a:pt x="42471" y="16857"/>
                  <a:pt x="42471" y="14714"/>
                </a:cubicBezTo>
                <a:lnTo>
                  <a:pt x="42471" y="14714"/>
                </a:lnTo>
                <a:moveTo>
                  <a:pt x="42471" y="51571"/>
                </a:moveTo>
                <a:lnTo>
                  <a:pt x="42471" y="51571"/>
                </a:lnTo>
                <a:cubicBezTo>
                  <a:pt x="42471" y="49429"/>
                  <a:pt x="43039" y="47667"/>
                  <a:pt x="44176" y="46286"/>
                </a:cubicBezTo>
                <a:lnTo>
                  <a:pt x="44176" y="46286"/>
                </a:lnTo>
                <a:lnTo>
                  <a:pt x="44176" y="46286"/>
                </a:lnTo>
                <a:cubicBezTo>
                  <a:pt x="45314" y="44905"/>
                  <a:pt x="46765" y="44214"/>
                  <a:pt x="48529" y="44214"/>
                </a:cubicBezTo>
                <a:lnTo>
                  <a:pt x="48529" y="44214"/>
                </a:lnTo>
                <a:lnTo>
                  <a:pt x="91000" y="44214"/>
                </a:lnTo>
                <a:cubicBezTo>
                  <a:pt x="92765" y="44214"/>
                  <a:pt x="94216" y="44905"/>
                  <a:pt x="95353" y="46286"/>
                </a:cubicBezTo>
                <a:lnTo>
                  <a:pt x="95353" y="46286"/>
                </a:lnTo>
                <a:cubicBezTo>
                  <a:pt x="96490" y="47667"/>
                  <a:pt x="97059" y="49429"/>
                  <a:pt x="97059" y="51571"/>
                </a:cubicBezTo>
                <a:lnTo>
                  <a:pt x="97059" y="51571"/>
                </a:lnTo>
                <a:cubicBezTo>
                  <a:pt x="97059" y="53714"/>
                  <a:pt x="96490" y="55476"/>
                  <a:pt x="95353" y="56857"/>
                </a:cubicBezTo>
                <a:lnTo>
                  <a:pt x="95353" y="56857"/>
                </a:lnTo>
                <a:cubicBezTo>
                  <a:pt x="94216" y="58238"/>
                  <a:pt x="92765" y="58929"/>
                  <a:pt x="91000" y="58929"/>
                </a:cubicBezTo>
                <a:lnTo>
                  <a:pt x="91000" y="58929"/>
                </a:lnTo>
                <a:lnTo>
                  <a:pt x="48529" y="58929"/>
                </a:lnTo>
                <a:cubicBezTo>
                  <a:pt x="46765" y="58929"/>
                  <a:pt x="45314" y="58238"/>
                  <a:pt x="44176" y="56857"/>
                </a:cubicBezTo>
                <a:lnTo>
                  <a:pt x="44176" y="56857"/>
                </a:lnTo>
                <a:cubicBezTo>
                  <a:pt x="43039" y="55476"/>
                  <a:pt x="42471" y="53714"/>
                  <a:pt x="42471" y="51571"/>
                </a:cubicBezTo>
                <a:lnTo>
                  <a:pt x="42471" y="51571"/>
                </a:lnTo>
                <a:moveTo>
                  <a:pt x="30353" y="88429"/>
                </a:moveTo>
                <a:lnTo>
                  <a:pt x="30353" y="88429"/>
                </a:lnTo>
                <a:cubicBezTo>
                  <a:pt x="30353" y="86238"/>
                  <a:pt x="30922" y="84452"/>
                  <a:pt x="32059" y="83071"/>
                </a:cubicBezTo>
                <a:lnTo>
                  <a:pt x="32059" y="83071"/>
                </a:lnTo>
                <a:lnTo>
                  <a:pt x="32059" y="83071"/>
                </a:lnTo>
                <a:cubicBezTo>
                  <a:pt x="33196" y="81690"/>
                  <a:pt x="34647" y="81000"/>
                  <a:pt x="36412" y="81000"/>
                </a:cubicBezTo>
                <a:lnTo>
                  <a:pt x="36412" y="81000"/>
                </a:lnTo>
                <a:lnTo>
                  <a:pt x="91000" y="81000"/>
                </a:lnTo>
                <a:cubicBezTo>
                  <a:pt x="92765" y="81000"/>
                  <a:pt x="94216" y="81690"/>
                  <a:pt x="95353" y="83071"/>
                </a:cubicBezTo>
                <a:lnTo>
                  <a:pt x="95353" y="83071"/>
                </a:lnTo>
                <a:cubicBezTo>
                  <a:pt x="96490" y="84452"/>
                  <a:pt x="97059" y="86238"/>
                  <a:pt x="97059" y="88429"/>
                </a:cubicBezTo>
                <a:lnTo>
                  <a:pt x="97059" y="88429"/>
                </a:lnTo>
                <a:cubicBezTo>
                  <a:pt x="97059" y="90571"/>
                  <a:pt x="96490" y="92333"/>
                  <a:pt x="95353" y="93714"/>
                </a:cubicBezTo>
                <a:lnTo>
                  <a:pt x="95353" y="93714"/>
                </a:lnTo>
                <a:cubicBezTo>
                  <a:pt x="94216" y="95095"/>
                  <a:pt x="92765" y="95786"/>
                  <a:pt x="91000" y="95786"/>
                </a:cubicBezTo>
                <a:lnTo>
                  <a:pt x="91000" y="95786"/>
                </a:lnTo>
                <a:lnTo>
                  <a:pt x="36412" y="95786"/>
                </a:lnTo>
                <a:cubicBezTo>
                  <a:pt x="34647" y="95786"/>
                  <a:pt x="33196" y="95095"/>
                  <a:pt x="32059" y="93714"/>
                </a:cubicBezTo>
                <a:lnTo>
                  <a:pt x="32059" y="93714"/>
                </a:lnTo>
                <a:cubicBezTo>
                  <a:pt x="30922" y="92333"/>
                  <a:pt x="30353" y="90571"/>
                  <a:pt x="30353" y="88429"/>
                </a:cubicBezTo>
                <a:lnTo>
                  <a:pt x="30353" y="88429"/>
                </a:lnTo>
                <a:moveTo>
                  <a:pt x="9118" y="77357"/>
                </a:moveTo>
                <a:lnTo>
                  <a:pt x="9118" y="77357"/>
                </a:lnTo>
                <a:cubicBezTo>
                  <a:pt x="12529" y="77500"/>
                  <a:pt x="15176" y="79333"/>
                  <a:pt x="17059" y="82857"/>
                </a:cubicBezTo>
                <a:lnTo>
                  <a:pt x="17059" y="82857"/>
                </a:lnTo>
                <a:cubicBezTo>
                  <a:pt x="18588" y="86571"/>
                  <a:pt x="18588" y="90262"/>
                  <a:pt x="17059" y="93929"/>
                </a:cubicBezTo>
                <a:lnTo>
                  <a:pt x="17059" y="93929"/>
                </a:lnTo>
                <a:cubicBezTo>
                  <a:pt x="15176" y="97452"/>
                  <a:pt x="12529" y="99286"/>
                  <a:pt x="9118" y="99429"/>
                </a:cubicBezTo>
                <a:lnTo>
                  <a:pt x="9118" y="99429"/>
                </a:lnTo>
                <a:cubicBezTo>
                  <a:pt x="5706" y="99286"/>
                  <a:pt x="3039" y="97452"/>
                  <a:pt x="1118" y="93929"/>
                </a:cubicBezTo>
                <a:lnTo>
                  <a:pt x="1118" y="93929"/>
                </a:lnTo>
                <a:cubicBezTo>
                  <a:pt x="-373" y="90262"/>
                  <a:pt x="-373" y="86571"/>
                  <a:pt x="1118" y="82857"/>
                </a:cubicBezTo>
                <a:lnTo>
                  <a:pt x="1118" y="82857"/>
                </a:lnTo>
                <a:cubicBezTo>
                  <a:pt x="3039" y="79333"/>
                  <a:pt x="5706" y="77500"/>
                  <a:pt x="9118" y="77357"/>
                </a:cubicBezTo>
                <a:lnTo>
                  <a:pt x="9118" y="7735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2611897-10"/>
          <p:cNvSpPr/>
          <p:nvPr/>
        </p:nvSpPr>
        <p:spPr>
          <a:xfrm>
            <a:off x="400050" y="1764506"/>
            <a:ext cx="1600200" cy="2078831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2611903-15"/>
          <p:cNvSpPr/>
          <p:nvPr/>
        </p:nvSpPr>
        <p:spPr>
          <a:xfrm>
            <a:off x="400050" y="1764506"/>
            <a:ext cx="1600200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00000"/>
                </a:moveTo>
                <a:lnTo>
                  <a:pt x="26" y="90198"/>
                </a:lnTo>
                <a:lnTo>
                  <a:pt x="103" y="80491"/>
                </a:lnTo>
                <a:lnTo>
                  <a:pt x="231" y="70972"/>
                </a:lnTo>
                <a:lnTo>
                  <a:pt x="408" y="61732"/>
                </a:lnTo>
                <a:lnTo>
                  <a:pt x="633" y="52860"/>
                </a:lnTo>
                <a:lnTo>
                  <a:pt x="903" y="44443"/>
                </a:lnTo>
                <a:lnTo>
                  <a:pt x="1216" y="36561"/>
                </a:lnTo>
                <a:lnTo>
                  <a:pt x="1569" y="29289"/>
                </a:lnTo>
                <a:lnTo>
                  <a:pt x="1959" y="22699"/>
                </a:lnTo>
                <a:lnTo>
                  <a:pt x="2381" y="16853"/>
                </a:lnTo>
                <a:lnTo>
                  <a:pt x="2832" y="11808"/>
                </a:lnTo>
                <a:lnTo>
                  <a:pt x="3307" y="7612"/>
                </a:lnTo>
                <a:lnTo>
                  <a:pt x="3802" y="4306"/>
                </a:lnTo>
                <a:lnTo>
                  <a:pt x="4312" y="1921"/>
                </a:lnTo>
                <a:lnTo>
                  <a:pt x="4832" y="482"/>
                </a:lnTo>
                <a:lnTo>
                  <a:pt x="5357" y="0"/>
                </a:lnTo>
                <a:lnTo>
                  <a:pt x="94643" y="0"/>
                </a:lnTo>
                <a:lnTo>
                  <a:pt x="95168" y="482"/>
                </a:lnTo>
                <a:lnTo>
                  <a:pt x="95688" y="1921"/>
                </a:lnTo>
                <a:lnTo>
                  <a:pt x="96198" y="4306"/>
                </a:lnTo>
                <a:lnTo>
                  <a:pt x="96693" y="7612"/>
                </a:lnTo>
                <a:lnTo>
                  <a:pt x="97168" y="11808"/>
                </a:lnTo>
                <a:lnTo>
                  <a:pt x="97619" y="16853"/>
                </a:lnTo>
                <a:lnTo>
                  <a:pt x="98041" y="22699"/>
                </a:lnTo>
                <a:lnTo>
                  <a:pt x="98431" y="29289"/>
                </a:lnTo>
                <a:lnTo>
                  <a:pt x="98784" y="36561"/>
                </a:lnTo>
                <a:lnTo>
                  <a:pt x="99097" y="44443"/>
                </a:lnTo>
                <a:lnTo>
                  <a:pt x="99367" y="52860"/>
                </a:lnTo>
                <a:lnTo>
                  <a:pt x="99592" y="61732"/>
                </a:lnTo>
                <a:lnTo>
                  <a:pt x="99769" y="70972"/>
                </a:lnTo>
                <a:lnTo>
                  <a:pt x="99897" y="80491"/>
                </a:lnTo>
                <a:lnTo>
                  <a:pt x="99974" y="90198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9974" y="93466"/>
                </a:lnTo>
                <a:lnTo>
                  <a:pt x="99897" y="86994"/>
                </a:lnTo>
                <a:lnTo>
                  <a:pt x="99769" y="80648"/>
                </a:lnTo>
                <a:lnTo>
                  <a:pt x="99592" y="74488"/>
                </a:lnTo>
                <a:lnTo>
                  <a:pt x="99367" y="68574"/>
                </a:lnTo>
                <a:lnTo>
                  <a:pt x="99097" y="62962"/>
                </a:lnTo>
                <a:lnTo>
                  <a:pt x="98784" y="57707"/>
                </a:lnTo>
                <a:lnTo>
                  <a:pt x="98431" y="52860"/>
                </a:lnTo>
                <a:lnTo>
                  <a:pt x="98041" y="48466"/>
                </a:lnTo>
                <a:lnTo>
                  <a:pt x="97619" y="44569"/>
                </a:lnTo>
                <a:lnTo>
                  <a:pt x="97168" y="41205"/>
                </a:lnTo>
                <a:lnTo>
                  <a:pt x="96693" y="38408"/>
                </a:lnTo>
                <a:lnTo>
                  <a:pt x="96198" y="36204"/>
                </a:lnTo>
                <a:lnTo>
                  <a:pt x="95688" y="34614"/>
                </a:lnTo>
                <a:lnTo>
                  <a:pt x="95168" y="33654"/>
                </a:lnTo>
                <a:lnTo>
                  <a:pt x="94643" y="33333"/>
                </a:lnTo>
                <a:lnTo>
                  <a:pt x="5357" y="33333"/>
                </a:lnTo>
                <a:lnTo>
                  <a:pt x="4832" y="33654"/>
                </a:lnTo>
                <a:lnTo>
                  <a:pt x="4312" y="34614"/>
                </a:lnTo>
                <a:lnTo>
                  <a:pt x="3802" y="36204"/>
                </a:lnTo>
                <a:lnTo>
                  <a:pt x="3307" y="38408"/>
                </a:lnTo>
                <a:lnTo>
                  <a:pt x="2832" y="41205"/>
                </a:lnTo>
                <a:lnTo>
                  <a:pt x="2381" y="44569"/>
                </a:lnTo>
                <a:lnTo>
                  <a:pt x="1959" y="48466"/>
                </a:lnTo>
                <a:lnTo>
                  <a:pt x="1569" y="52860"/>
                </a:lnTo>
                <a:lnTo>
                  <a:pt x="1216" y="57707"/>
                </a:lnTo>
                <a:lnTo>
                  <a:pt x="903" y="62962"/>
                </a:lnTo>
                <a:lnTo>
                  <a:pt x="633" y="68574"/>
                </a:lnTo>
                <a:lnTo>
                  <a:pt x="408" y="74488"/>
                </a:lnTo>
                <a:lnTo>
                  <a:pt x="231" y="80648"/>
                </a:lnTo>
                <a:lnTo>
                  <a:pt x="103" y="86994"/>
                </a:lnTo>
                <a:lnTo>
                  <a:pt x="26" y="93466"/>
                </a:lnTo>
                <a:lnTo>
                  <a:pt x="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2611921-35"/>
          <p:cNvSpPr/>
          <p:nvPr/>
        </p:nvSpPr>
        <p:spPr>
          <a:xfrm>
            <a:off x="492919" y="1878806"/>
            <a:ext cx="214313" cy="214313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2612007-34"/>
          <p:cNvSpPr/>
          <p:nvPr/>
        </p:nvSpPr>
        <p:spPr>
          <a:xfrm>
            <a:off x="507206" y="2214563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2611993-19"/>
          <p:cNvSpPr/>
          <p:nvPr/>
        </p:nvSpPr>
        <p:spPr>
          <a:xfrm>
            <a:off x="507206" y="260746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2611993-20"/>
          <p:cNvSpPr/>
          <p:nvPr/>
        </p:nvSpPr>
        <p:spPr>
          <a:xfrm>
            <a:off x="507206" y="3000375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2611899-11"/>
          <p:cNvSpPr/>
          <p:nvPr/>
        </p:nvSpPr>
        <p:spPr>
          <a:xfrm>
            <a:off x="2085975" y="1764506"/>
            <a:ext cx="1600200" cy="2078831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2611903-16"/>
          <p:cNvSpPr/>
          <p:nvPr/>
        </p:nvSpPr>
        <p:spPr>
          <a:xfrm>
            <a:off x="2085975" y="1764506"/>
            <a:ext cx="1600200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00000"/>
                </a:moveTo>
                <a:lnTo>
                  <a:pt x="26" y="90198"/>
                </a:lnTo>
                <a:lnTo>
                  <a:pt x="103" y="80491"/>
                </a:lnTo>
                <a:lnTo>
                  <a:pt x="231" y="70972"/>
                </a:lnTo>
                <a:lnTo>
                  <a:pt x="408" y="61732"/>
                </a:lnTo>
                <a:lnTo>
                  <a:pt x="633" y="52860"/>
                </a:lnTo>
                <a:lnTo>
                  <a:pt x="903" y="44443"/>
                </a:lnTo>
                <a:lnTo>
                  <a:pt x="1216" y="36561"/>
                </a:lnTo>
                <a:lnTo>
                  <a:pt x="1569" y="29289"/>
                </a:lnTo>
                <a:lnTo>
                  <a:pt x="1959" y="22699"/>
                </a:lnTo>
                <a:lnTo>
                  <a:pt x="2381" y="16853"/>
                </a:lnTo>
                <a:lnTo>
                  <a:pt x="2832" y="11808"/>
                </a:lnTo>
                <a:lnTo>
                  <a:pt x="3307" y="7612"/>
                </a:lnTo>
                <a:lnTo>
                  <a:pt x="3802" y="4306"/>
                </a:lnTo>
                <a:lnTo>
                  <a:pt x="4312" y="1921"/>
                </a:lnTo>
                <a:lnTo>
                  <a:pt x="4832" y="482"/>
                </a:lnTo>
                <a:lnTo>
                  <a:pt x="5357" y="0"/>
                </a:lnTo>
                <a:lnTo>
                  <a:pt x="94643" y="0"/>
                </a:lnTo>
                <a:lnTo>
                  <a:pt x="95168" y="482"/>
                </a:lnTo>
                <a:lnTo>
                  <a:pt x="95688" y="1921"/>
                </a:lnTo>
                <a:lnTo>
                  <a:pt x="96198" y="4306"/>
                </a:lnTo>
                <a:lnTo>
                  <a:pt x="96693" y="7612"/>
                </a:lnTo>
                <a:lnTo>
                  <a:pt x="97168" y="11808"/>
                </a:lnTo>
                <a:lnTo>
                  <a:pt x="97619" y="16853"/>
                </a:lnTo>
                <a:lnTo>
                  <a:pt x="98041" y="22699"/>
                </a:lnTo>
                <a:lnTo>
                  <a:pt x="98431" y="29289"/>
                </a:lnTo>
                <a:lnTo>
                  <a:pt x="98784" y="36561"/>
                </a:lnTo>
                <a:lnTo>
                  <a:pt x="99097" y="44443"/>
                </a:lnTo>
                <a:lnTo>
                  <a:pt x="99367" y="52860"/>
                </a:lnTo>
                <a:lnTo>
                  <a:pt x="99592" y="61732"/>
                </a:lnTo>
                <a:lnTo>
                  <a:pt x="99769" y="70972"/>
                </a:lnTo>
                <a:lnTo>
                  <a:pt x="99897" y="80491"/>
                </a:lnTo>
                <a:lnTo>
                  <a:pt x="99974" y="90198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9974" y="93466"/>
                </a:lnTo>
                <a:lnTo>
                  <a:pt x="99897" y="86994"/>
                </a:lnTo>
                <a:lnTo>
                  <a:pt x="99769" y="80648"/>
                </a:lnTo>
                <a:lnTo>
                  <a:pt x="99592" y="74488"/>
                </a:lnTo>
                <a:lnTo>
                  <a:pt x="99367" y="68574"/>
                </a:lnTo>
                <a:lnTo>
                  <a:pt x="99097" y="62962"/>
                </a:lnTo>
                <a:lnTo>
                  <a:pt x="98784" y="57707"/>
                </a:lnTo>
                <a:lnTo>
                  <a:pt x="98431" y="52860"/>
                </a:lnTo>
                <a:lnTo>
                  <a:pt x="98041" y="48466"/>
                </a:lnTo>
                <a:lnTo>
                  <a:pt x="97619" y="44569"/>
                </a:lnTo>
                <a:lnTo>
                  <a:pt x="97168" y="41205"/>
                </a:lnTo>
                <a:lnTo>
                  <a:pt x="96693" y="38408"/>
                </a:lnTo>
                <a:lnTo>
                  <a:pt x="96198" y="36204"/>
                </a:lnTo>
                <a:lnTo>
                  <a:pt x="95688" y="34614"/>
                </a:lnTo>
                <a:lnTo>
                  <a:pt x="95168" y="33654"/>
                </a:lnTo>
                <a:lnTo>
                  <a:pt x="94643" y="33333"/>
                </a:lnTo>
                <a:lnTo>
                  <a:pt x="5357" y="33333"/>
                </a:lnTo>
                <a:lnTo>
                  <a:pt x="4832" y="33654"/>
                </a:lnTo>
                <a:lnTo>
                  <a:pt x="4312" y="34614"/>
                </a:lnTo>
                <a:lnTo>
                  <a:pt x="3802" y="36204"/>
                </a:lnTo>
                <a:lnTo>
                  <a:pt x="3307" y="38408"/>
                </a:lnTo>
                <a:lnTo>
                  <a:pt x="2832" y="41205"/>
                </a:lnTo>
                <a:lnTo>
                  <a:pt x="2381" y="44569"/>
                </a:lnTo>
                <a:lnTo>
                  <a:pt x="1959" y="48466"/>
                </a:lnTo>
                <a:lnTo>
                  <a:pt x="1569" y="52860"/>
                </a:lnTo>
                <a:lnTo>
                  <a:pt x="1216" y="57707"/>
                </a:lnTo>
                <a:lnTo>
                  <a:pt x="903" y="62962"/>
                </a:lnTo>
                <a:lnTo>
                  <a:pt x="633" y="68574"/>
                </a:lnTo>
                <a:lnTo>
                  <a:pt x="408" y="74488"/>
                </a:lnTo>
                <a:lnTo>
                  <a:pt x="231" y="80648"/>
                </a:lnTo>
                <a:lnTo>
                  <a:pt x="103" y="86994"/>
                </a:lnTo>
                <a:lnTo>
                  <a:pt x="26" y="93466"/>
                </a:lnTo>
                <a:lnTo>
                  <a:pt x="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2611923-38"/>
          <p:cNvSpPr/>
          <p:nvPr/>
        </p:nvSpPr>
        <p:spPr>
          <a:xfrm>
            <a:off x="2178844" y="1878806"/>
            <a:ext cx="214313" cy="214313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2611994-21"/>
          <p:cNvSpPr/>
          <p:nvPr/>
        </p:nvSpPr>
        <p:spPr>
          <a:xfrm>
            <a:off x="2193131" y="2214563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2611995-22"/>
          <p:cNvSpPr/>
          <p:nvPr/>
        </p:nvSpPr>
        <p:spPr>
          <a:xfrm>
            <a:off x="2193131" y="260746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2611995-23"/>
          <p:cNvSpPr/>
          <p:nvPr/>
        </p:nvSpPr>
        <p:spPr>
          <a:xfrm>
            <a:off x="2193131" y="3182541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2611900-12"/>
          <p:cNvSpPr/>
          <p:nvPr/>
        </p:nvSpPr>
        <p:spPr>
          <a:xfrm>
            <a:off x="3771900" y="1764506"/>
            <a:ext cx="1600200" cy="2078831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el-1786842611904-17"/>
          <p:cNvSpPr/>
          <p:nvPr/>
        </p:nvSpPr>
        <p:spPr>
          <a:xfrm>
            <a:off x="3771900" y="1764506"/>
            <a:ext cx="1600200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00000"/>
                </a:moveTo>
                <a:lnTo>
                  <a:pt x="26" y="90198"/>
                </a:lnTo>
                <a:lnTo>
                  <a:pt x="103" y="80491"/>
                </a:lnTo>
                <a:lnTo>
                  <a:pt x="231" y="70972"/>
                </a:lnTo>
                <a:lnTo>
                  <a:pt x="408" y="61732"/>
                </a:lnTo>
                <a:lnTo>
                  <a:pt x="633" y="52860"/>
                </a:lnTo>
                <a:lnTo>
                  <a:pt x="903" y="44443"/>
                </a:lnTo>
                <a:lnTo>
                  <a:pt x="1216" y="36561"/>
                </a:lnTo>
                <a:lnTo>
                  <a:pt x="1569" y="29289"/>
                </a:lnTo>
                <a:lnTo>
                  <a:pt x="1959" y="22699"/>
                </a:lnTo>
                <a:lnTo>
                  <a:pt x="2381" y="16853"/>
                </a:lnTo>
                <a:lnTo>
                  <a:pt x="2832" y="11808"/>
                </a:lnTo>
                <a:lnTo>
                  <a:pt x="3307" y="7612"/>
                </a:lnTo>
                <a:lnTo>
                  <a:pt x="3802" y="4306"/>
                </a:lnTo>
                <a:lnTo>
                  <a:pt x="4312" y="1921"/>
                </a:lnTo>
                <a:lnTo>
                  <a:pt x="4832" y="482"/>
                </a:lnTo>
                <a:lnTo>
                  <a:pt x="5357" y="0"/>
                </a:lnTo>
                <a:lnTo>
                  <a:pt x="94643" y="0"/>
                </a:lnTo>
                <a:lnTo>
                  <a:pt x="95168" y="482"/>
                </a:lnTo>
                <a:lnTo>
                  <a:pt x="95688" y="1921"/>
                </a:lnTo>
                <a:lnTo>
                  <a:pt x="96198" y="4306"/>
                </a:lnTo>
                <a:lnTo>
                  <a:pt x="96693" y="7612"/>
                </a:lnTo>
                <a:lnTo>
                  <a:pt x="97168" y="11808"/>
                </a:lnTo>
                <a:lnTo>
                  <a:pt x="97619" y="16853"/>
                </a:lnTo>
                <a:lnTo>
                  <a:pt x="98041" y="22699"/>
                </a:lnTo>
                <a:lnTo>
                  <a:pt x="98431" y="29289"/>
                </a:lnTo>
                <a:lnTo>
                  <a:pt x="98784" y="36561"/>
                </a:lnTo>
                <a:lnTo>
                  <a:pt x="99097" y="44443"/>
                </a:lnTo>
                <a:lnTo>
                  <a:pt x="99367" y="52860"/>
                </a:lnTo>
                <a:lnTo>
                  <a:pt x="99592" y="61732"/>
                </a:lnTo>
                <a:lnTo>
                  <a:pt x="99769" y="70972"/>
                </a:lnTo>
                <a:lnTo>
                  <a:pt x="99897" y="80491"/>
                </a:lnTo>
                <a:lnTo>
                  <a:pt x="99974" y="90198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9974" y="93466"/>
                </a:lnTo>
                <a:lnTo>
                  <a:pt x="99897" y="86994"/>
                </a:lnTo>
                <a:lnTo>
                  <a:pt x="99769" y="80648"/>
                </a:lnTo>
                <a:lnTo>
                  <a:pt x="99592" y="74488"/>
                </a:lnTo>
                <a:lnTo>
                  <a:pt x="99367" y="68574"/>
                </a:lnTo>
                <a:lnTo>
                  <a:pt x="99097" y="62962"/>
                </a:lnTo>
                <a:lnTo>
                  <a:pt x="98784" y="57707"/>
                </a:lnTo>
                <a:lnTo>
                  <a:pt x="98431" y="52860"/>
                </a:lnTo>
                <a:lnTo>
                  <a:pt x="98041" y="48466"/>
                </a:lnTo>
                <a:lnTo>
                  <a:pt x="97619" y="44569"/>
                </a:lnTo>
                <a:lnTo>
                  <a:pt x="97168" y="41205"/>
                </a:lnTo>
                <a:lnTo>
                  <a:pt x="96693" y="38408"/>
                </a:lnTo>
                <a:lnTo>
                  <a:pt x="96198" y="36204"/>
                </a:lnTo>
                <a:lnTo>
                  <a:pt x="95688" y="34614"/>
                </a:lnTo>
                <a:lnTo>
                  <a:pt x="95168" y="33654"/>
                </a:lnTo>
                <a:lnTo>
                  <a:pt x="94643" y="33333"/>
                </a:lnTo>
                <a:lnTo>
                  <a:pt x="5357" y="33333"/>
                </a:lnTo>
                <a:lnTo>
                  <a:pt x="4832" y="33654"/>
                </a:lnTo>
                <a:lnTo>
                  <a:pt x="4312" y="34614"/>
                </a:lnTo>
                <a:lnTo>
                  <a:pt x="3802" y="36204"/>
                </a:lnTo>
                <a:lnTo>
                  <a:pt x="3307" y="38408"/>
                </a:lnTo>
                <a:lnTo>
                  <a:pt x="2832" y="41205"/>
                </a:lnTo>
                <a:lnTo>
                  <a:pt x="2381" y="44569"/>
                </a:lnTo>
                <a:lnTo>
                  <a:pt x="1959" y="48466"/>
                </a:lnTo>
                <a:lnTo>
                  <a:pt x="1569" y="52860"/>
                </a:lnTo>
                <a:lnTo>
                  <a:pt x="1216" y="57707"/>
                </a:lnTo>
                <a:lnTo>
                  <a:pt x="903" y="62962"/>
                </a:lnTo>
                <a:lnTo>
                  <a:pt x="633" y="68574"/>
                </a:lnTo>
                <a:lnTo>
                  <a:pt x="408" y="74488"/>
                </a:lnTo>
                <a:lnTo>
                  <a:pt x="231" y="80648"/>
                </a:lnTo>
                <a:lnTo>
                  <a:pt x="103" y="86994"/>
                </a:lnTo>
                <a:lnTo>
                  <a:pt x="26" y="93466"/>
                </a:lnTo>
                <a:lnTo>
                  <a:pt x="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2611925-41"/>
          <p:cNvSpPr/>
          <p:nvPr/>
        </p:nvSpPr>
        <p:spPr>
          <a:xfrm>
            <a:off x="3864769" y="1878806"/>
            <a:ext cx="214313" cy="214313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42611996-24"/>
          <p:cNvSpPr/>
          <p:nvPr/>
        </p:nvSpPr>
        <p:spPr>
          <a:xfrm>
            <a:off x="3879056" y="2214563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42611997-25"/>
          <p:cNvSpPr/>
          <p:nvPr/>
        </p:nvSpPr>
        <p:spPr>
          <a:xfrm>
            <a:off x="3879056" y="260746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2611997-26"/>
          <p:cNvSpPr/>
          <p:nvPr/>
        </p:nvSpPr>
        <p:spPr>
          <a:xfrm>
            <a:off x="3879056" y="3000375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2611901-13"/>
          <p:cNvSpPr/>
          <p:nvPr/>
        </p:nvSpPr>
        <p:spPr>
          <a:xfrm>
            <a:off x="5457825" y="1764506"/>
            <a:ext cx="1600200" cy="2078831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el-1786842611904-18"/>
          <p:cNvSpPr/>
          <p:nvPr/>
        </p:nvSpPr>
        <p:spPr>
          <a:xfrm>
            <a:off x="5457825" y="1764506"/>
            <a:ext cx="1600200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00000"/>
                </a:moveTo>
                <a:lnTo>
                  <a:pt x="26" y="90198"/>
                </a:lnTo>
                <a:lnTo>
                  <a:pt x="103" y="80491"/>
                </a:lnTo>
                <a:lnTo>
                  <a:pt x="231" y="70972"/>
                </a:lnTo>
                <a:lnTo>
                  <a:pt x="408" y="61732"/>
                </a:lnTo>
                <a:lnTo>
                  <a:pt x="633" y="52860"/>
                </a:lnTo>
                <a:lnTo>
                  <a:pt x="903" y="44443"/>
                </a:lnTo>
                <a:lnTo>
                  <a:pt x="1216" y="36561"/>
                </a:lnTo>
                <a:lnTo>
                  <a:pt x="1569" y="29289"/>
                </a:lnTo>
                <a:lnTo>
                  <a:pt x="1959" y="22699"/>
                </a:lnTo>
                <a:lnTo>
                  <a:pt x="2381" y="16853"/>
                </a:lnTo>
                <a:lnTo>
                  <a:pt x="2832" y="11808"/>
                </a:lnTo>
                <a:lnTo>
                  <a:pt x="3307" y="7612"/>
                </a:lnTo>
                <a:lnTo>
                  <a:pt x="3802" y="4306"/>
                </a:lnTo>
                <a:lnTo>
                  <a:pt x="4312" y="1921"/>
                </a:lnTo>
                <a:lnTo>
                  <a:pt x="4832" y="482"/>
                </a:lnTo>
                <a:lnTo>
                  <a:pt x="5357" y="0"/>
                </a:lnTo>
                <a:lnTo>
                  <a:pt x="94643" y="0"/>
                </a:lnTo>
                <a:lnTo>
                  <a:pt x="95168" y="482"/>
                </a:lnTo>
                <a:lnTo>
                  <a:pt x="95688" y="1921"/>
                </a:lnTo>
                <a:lnTo>
                  <a:pt x="96198" y="4306"/>
                </a:lnTo>
                <a:lnTo>
                  <a:pt x="96693" y="7612"/>
                </a:lnTo>
                <a:lnTo>
                  <a:pt x="97168" y="11808"/>
                </a:lnTo>
                <a:lnTo>
                  <a:pt x="97619" y="16853"/>
                </a:lnTo>
                <a:lnTo>
                  <a:pt x="98041" y="22699"/>
                </a:lnTo>
                <a:lnTo>
                  <a:pt x="98431" y="29289"/>
                </a:lnTo>
                <a:lnTo>
                  <a:pt x="98784" y="36561"/>
                </a:lnTo>
                <a:lnTo>
                  <a:pt x="99097" y="44443"/>
                </a:lnTo>
                <a:lnTo>
                  <a:pt x="99367" y="52860"/>
                </a:lnTo>
                <a:lnTo>
                  <a:pt x="99592" y="61732"/>
                </a:lnTo>
                <a:lnTo>
                  <a:pt x="99769" y="70972"/>
                </a:lnTo>
                <a:lnTo>
                  <a:pt x="99897" y="80491"/>
                </a:lnTo>
                <a:lnTo>
                  <a:pt x="99974" y="90198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9974" y="93466"/>
                </a:lnTo>
                <a:lnTo>
                  <a:pt x="99897" y="86994"/>
                </a:lnTo>
                <a:lnTo>
                  <a:pt x="99769" y="80648"/>
                </a:lnTo>
                <a:lnTo>
                  <a:pt x="99592" y="74488"/>
                </a:lnTo>
                <a:lnTo>
                  <a:pt x="99367" y="68574"/>
                </a:lnTo>
                <a:lnTo>
                  <a:pt x="99097" y="62962"/>
                </a:lnTo>
                <a:lnTo>
                  <a:pt x="98784" y="57707"/>
                </a:lnTo>
                <a:lnTo>
                  <a:pt x="98431" y="52860"/>
                </a:lnTo>
                <a:lnTo>
                  <a:pt x="98041" y="48466"/>
                </a:lnTo>
                <a:lnTo>
                  <a:pt x="97619" y="44569"/>
                </a:lnTo>
                <a:lnTo>
                  <a:pt x="97168" y="41205"/>
                </a:lnTo>
                <a:lnTo>
                  <a:pt x="96693" y="38408"/>
                </a:lnTo>
                <a:lnTo>
                  <a:pt x="96198" y="36204"/>
                </a:lnTo>
                <a:lnTo>
                  <a:pt x="95688" y="34614"/>
                </a:lnTo>
                <a:lnTo>
                  <a:pt x="95168" y="33654"/>
                </a:lnTo>
                <a:lnTo>
                  <a:pt x="94643" y="33333"/>
                </a:lnTo>
                <a:lnTo>
                  <a:pt x="5357" y="33333"/>
                </a:lnTo>
                <a:lnTo>
                  <a:pt x="4832" y="33654"/>
                </a:lnTo>
                <a:lnTo>
                  <a:pt x="4312" y="34614"/>
                </a:lnTo>
                <a:lnTo>
                  <a:pt x="3802" y="36204"/>
                </a:lnTo>
                <a:lnTo>
                  <a:pt x="3307" y="38408"/>
                </a:lnTo>
                <a:lnTo>
                  <a:pt x="2832" y="41205"/>
                </a:lnTo>
                <a:lnTo>
                  <a:pt x="2381" y="44569"/>
                </a:lnTo>
                <a:lnTo>
                  <a:pt x="1959" y="48466"/>
                </a:lnTo>
                <a:lnTo>
                  <a:pt x="1569" y="52860"/>
                </a:lnTo>
                <a:lnTo>
                  <a:pt x="1216" y="57707"/>
                </a:lnTo>
                <a:lnTo>
                  <a:pt x="903" y="62962"/>
                </a:lnTo>
                <a:lnTo>
                  <a:pt x="633" y="68574"/>
                </a:lnTo>
                <a:lnTo>
                  <a:pt x="408" y="74488"/>
                </a:lnTo>
                <a:lnTo>
                  <a:pt x="231" y="80648"/>
                </a:lnTo>
                <a:lnTo>
                  <a:pt x="103" y="86994"/>
                </a:lnTo>
                <a:lnTo>
                  <a:pt x="26" y="93466"/>
                </a:lnTo>
                <a:lnTo>
                  <a:pt x="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2611927-44"/>
          <p:cNvSpPr/>
          <p:nvPr/>
        </p:nvSpPr>
        <p:spPr>
          <a:xfrm>
            <a:off x="5550694" y="1878806"/>
            <a:ext cx="214313" cy="214313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42611998-27"/>
          <p:cNvSpPr/>
          <p:nvPr/>
        </p:nvSpPr>
        <p:spPr>
          <a:xfrm>
            <a:off x="5564981" y="2214563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el-1786842611999-28"/>
          <p:cNvSpPr/>
          <p:nvPr/>
        </p:nvSpPr>
        <p:spPr>
          <a:xfrm>
            <a:off x="5564981" y="2607469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2612002-29"/>
          <p:cNvSpPr/>
          <p:nvPr/>
        </p:nvSpPr>
        <p:spPr>
          <a:xfrm>
            <a:off x="5564981" y="3182541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42611902-14"/>
          <p:cNvSpPr/>
          <p:nvPr/>
        </p:nvSpPr>
        <p:spPr>
          <a:xfrm>
            <a:off x="7143750" y="1764506"/>
            <a:ext cx="1600200" cy="2078831"/>
          </a:xfrm>
          <a:prstGeom prst="roundRect">
            <a:avLst>
              <a:gd name="adj" fmla="val 7143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el-1786842611905-19"/>
          <p:cNvSpPr/>
          <p:nvPr/>
        </p:nvSpPr>
        <p:spPr>
          <a:xfrm>
            <a:off x="7143750" y="1764506"/>
            <a:ext cx="1600200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00000"/>
                </a:moveTo>
                <a:lnTo>
                  <a:pt x="26" y="90198"/>
                </a:lnTo>
                <a:lnTo>
                  <a:pt x="103" y="80491"/>
                </a:lnTo>
                <a:lnTo>
                  <a:pt x="231" y="70972"/>
                </a:lnTo>
                <a:lnTo>
                  <a:pt x="408" y="61732"/>
                </a:lnTo>
                <a:lnTo>
                  <a:pt x="633" y="52860"/>
                </a:lnTo>
                <a:lnTo>
                  <a:pt x="903" y="44443"/>
                </a:lnTo>
                <a:lnTo>
                  <a:pt x="1216" y="36561"/>
                </a:lnTo>
                <a:lnTo>
                  <a:pt x="1569" y="29289"/>
                </a:lnTo>
                <a:lnTo>
                  <a:pt x="1959" y="22699"/>
                </a:lnTo>
                <a:lnTo>
                  <a:pt x="2381" y="16853"/>
                </a:lnTo>
                <a:lnTo>
                  <a:pt x="2832" y="11808"/>
                </a:lnTo>
                <a:lnTo>
                  <a:pt x="3307" y="7612"/>
                </a:lnTo>
                <a:lnTo>
                  <a:pt x="3802" y="4306"/>
                </a:lnTo>
                <a:lnTo>
                  <a:pt x="4312" y="1921"/>
                </a:lnTo>
                <a:lnTo>
                  <a:pt x="4832" y="482"/>
                </a:lnTo>
                <a:lnTo>
                  <a:pt x="5357" y="0"/>
                </a:lnTo>
                <a:lnTo>
                  <a:pt x="94643" y="0"/>
                </a:lnTo>
                <a:lnTo>
                  <a:pt x="95168" y="482"/>
                </a:lnTo>
                <a:lnTo>
                  <a:pt x="95688" y="1921"/>
                </a:lnTo>
                <a:lnTo>
                  <a:pt x="96198" y="4306"/>
                </a:lnTo>
                <a:lnTo>
                  <a:pt x="96693" y="7612"/>
                </a:lnTo>
                <a:lnTo>
                  <a:pt x="97168" y="11808"/>
                </a:lnTo>
                <a:lnTo>
                  <a:pt x="97619" y="16853"/>
                </a:lnTo>
                <a:lnTo>
                  <a:pt x="98041" y="22699"/>
                </a:lnTo>
                <a:lnTo>
                  <a:pt x="98431" y="29289"/>
                </a:lnTo>
                <a:lnTo>
                  <a:pt x="98784" y="36561"/>
                </a:lnTo>
                <a:lnTo>
                  <a:pt x="99097" y="44443"/>
                </a:lnTo>
                <a:lnTo>
                  <a:pt x="99367" y="52860"/>
                </a:lnTo>
                <a:lnTo>
                  <a:pt x="99592" y="61732"/>
                </a:lnTo>
                <a:lnTo>
                  <a:pt x="99769" y="70972"/>
                </a:lnTo>
                <a:lnTo>
                  <a:pt x="99897" y="80491"/>
                </a:lnTo>
                <a:lnTo>
                  <a:pt x="99974" y="90198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9974" y="93466"/>
                </a:lnTo>
                <a:lnTo>
                  <a:pt x="99897" y="86994"/>
                </a:lnTo>
                <a:lnTo>
                  <a:pt x="99769" y="80648"/>
                </a:lnTo>
                <a:lnTo>
                  <a:pt x="99592" y="74488"/>
                </a:lnTo>
                <a:lnTo>
                  <a:pt x="99367" y="68574"/>
                </a:lnTo>
                <a:lnTo>
                  <a:pt x="99097" y="62962"/>
                </a:lnTo>
                <a:lnTo>
                  <a:pt x="98784" y="57707"/>
                </a:lnTo>
                <a:lnTo>
                  <a:pt x="98431" y="52860"/>
                </a:lnTo>
                <a:lnTo>
                  <a:pt x="98041" y="48466"/>
                </a:lnTo>
                <a:lnTo>
                  <a:pt x="97619" y="44569"/>
                </a:lnTo>
                <a:lnTo>
                  <a:pt x="97168" y="41205"/>
                </a:lnTo>
                <a:lnTo>
                  <a:pt x="96693" y="38408"/>
                </a:lnTo>
                <a:lnTo>
                  <a:pt x="96198" y="36204"/>
                </a:lnTo>
                <a:lnTo>
                  <a:pt x="95688" y="34614"/>
                </a:lnTo>
                <a:lnTo>
                  <a:pt x="95168" y="33654"/>
                </a:lnTo>
                <a:lnTo>
                  <a:pt x="94643" y="33333"/>
                </a:lnTo>
                <a:lnTo>
                  <a:pt x="5357" y="33333"/>
                </a:lnTo>
                <a:lnTo>
                  <a:pt x="4832" y="33654"/>
                </a:lnTo>
                <a:lnTo>
                  <a:pt x="4312" y="34614"/>
                </a:lnTo>
                <a:lnTo>
                  <a:pt x="3802" y="36204"/>
                </a:lnTo>
                <a:lnTo>
                  <a:pt x="3307" y="38408"/>
                </a:lnTo>
                <a:lnTo>
                  <a:pt x="2832" y="41205"/>
                </a:lnTo>
                <a:lnTo>
                  <a:pt x="2381" y="44569"/>
                </a:lnTo>
                <a:lnTo>
                  <a:pt x="1959" y="48466"/>
                </a:lnTo>
                <a:lnTo>
                  <a:pt x="1569" y="52860"/>
                </a:lnTo>
                <a:lnTo>
                  <a:pt x="1216" y="57707"/>
                </a:lnTo>
                <a:lnTo>
                  <a:pt x="903" y="62962"/>
                </a:lnTo>
                <a:lnTo>
                  <a:pt x="633" y="68574"/>
                </a:lnTo>
                <a:lnTo>
                  <a:pt x="408" y="74488"/>
                </a:lnTo>
                <a:lnTo>
                  <a:pt x="231" y="80648"/>
                </a:lnTo>
                <a:lnTo>
                  <a:pt x="103" y="86994"/>
                </a:lnTo>
                <a:lnTo>
                  <a:pt x="26" y="93466"/>
                </a:lnTo>
                <a:lnTo>
                  <a:pt x="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el-1786842611929-47"/>
          <p:cNvSpPr/>
          <p:nvPr/>
        </p:nvSpPr>
        <p:spPr>
          <a:xfrm>
            <a:off x="7236619" y="1878806"/>
            <a:ext cx="214313" cy="214313"/>
          </a:xfrm>
          <a:prstGeom prst="ellipse">
            <a:avLst/>
          </a:prstGeom>
          <a:solidFill>
            <a:srgbClr val="4A2C5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42612003-30"/>
          <p:cNvSpPr/>
          <p:nvPr/>
        </p:nvSpPr>
        <p:spPr>
          <a:xfrm>
            <a:off x="7250906" y="2214563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el-1786842612004-31"/>
          <p:cNvSpPr/>
          <p:nvPr/>
        </p:nvSpPr>
        <p:spPr>
          <a:xfrm>
            <a:off x="7250906" y="2789634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889"/>
                  <a:pt x="88667" y="82778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222"/>
                  <a:pt x="82556" y="11111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111"/>
                  <a:pt x="11333" y="17222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778"/>
                  <a:pt x="17444" y="88889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2611885-5"/>
          <p:cNvSpPr txBox="1"/>
          <p:nvPr/>
        </p:nvSpPr>
        <p:spPr>
          <a:xfrm>
            <a:off x="414338" y="1457325"/>
            <a:ext cx="8439626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8600" algn="l">
              <a:lnSpc>
                <a:spcPct val="100000"/>
              </a:lnSpc>
            </a:pPr>
            <a:r>
              <a:rPr sz="123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回去之后逐项自查</a:t>
            </a:r>
          </a:p>
        </p:txBody>
      </p:sp>
      <p:sp>
        <p:nvSpPr>
          <p:cNvPr id="35" name="el-1786842611920-34"/>
          <p:cNvSpPr txBox="1"/>
          <p:nvPr/>
        </p:nvSpPr>
        <p:spPr>
          <a:xfrm>
            <a:off x="361760" y="1878806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36" name="el-1786842611921-36"/>
          <p:cNvSpPr txBox="1"/>
          <p:nvPr/>
        </p:nvSpPr>
        <p:spPr>
          <a:xfrm>
            <a:off x="764381" y="1900238"/>
            <a:ext cx="814388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数电票自查</a:t>
            </a:r>
          </a:p>
        </p:txBody>
      </p:sp>
      <p:sp>
        <p:nvSpPr>
          <p:cNvPr id="37" name="el-1786842611912-20"/>
          <p:cNvSpPr txBox="1"/>
          <p:nvPr/>
        </p:nvSpPr>
        <p:spPr>
          <a:xfrm>
            <a:off x="507206" y="2150269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收到数电票后是否及时做了入账标识确认？</a:t>
            </a:r>
          </a:p>
        </p:txBody>
      </p:sp>
      <p:sp>
        <p:nvSpPr>
          <p:cNvPr id="38" name="el-1786842611913-21"/>
          <p:cNvSpPr txBox="1"/>
          <p:nvPr/>
        </p:nvSpPr>
        <p:spPr>
          <a:xfrm>
            <a:off x="507206" y="2543175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红冲是否按规定经对方确认？</a:t>
            </a:r>
          </a:p>
        </p:txBody>
      </p:sp>
      <p:sp>
        <p:nvSpPr>
          <p:cNvPr id="39" name="el-1786842611913-22"/>
          <p:cNvSpPr txBox="1"/>
          <p:nvPr/>
        </p:nvSpPr>
        <p:spPr>
          <a:xfrm>
            <a:off x="507206" y="2936081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合同、发票、付款的时间链是否逻辑自洽？</a:t>
            </a:r>
          </a:p>
        </p:txBody>
      </p:sp>
      <p:sp>
        <p:nvSpPr>
          <p:cNvPr id="40" name="el-1786842611922-37"/>
          <p:cNvSpPr txBox="1"/>
          <p:nvPr/>
        </p:nvSpPr>
        <p:spPr>
          <a:xfrm>
            <a:off x="2047684" y="1878806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41" name="el-1786842611924-39"/>
          <p:cNvSpPr txBox="1"/>
          <p:nvPr/>
        </p:nvSpPr>
        <p:spPr>
          <a:xfrm>
            <a:off x="2450306" y="1900238"/>
            <a:ext cx="1100138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四流一致性自查</a:t>
            </a:r>
          </a:p>
        </p:txBody>
      </p:sp>
      <p:sp>
        <p:nvSpPr>
          <p:cNvPr id="42" name="el-1786842611914-23"/>
          <p:cNvSpPr txBox="1"/>
          <p:nvPr/>
        </p:nvSpPr>
        <p:spPr>
          <a:xfrm>
            <a:off x="2193131" y="2150269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是否存在四流不一致的情况？</a:t>
            </a:r>
          </a:p>
        </p:txBody>
      </p:sp>
      <p:sp>
        <p:nvSpPr>
          <p:cNvPr id="43" name="el-1786842611914-24"/>
          <p:cNvSpPr txBox="1"/>
          <p:nvPr/>
        </p:nvSpPr>
        <p:spPr>
          <a:xfrm>
            <a:off x="2193131" y="2543175"/>
            <a:ext cx="1400175" cy="546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如有，是否有三方协议、委托付款协议等书面证据？</a:t>
            </a:r>
          </a:p>
        </p:txBody>
      </p:sp>
      <p:sp>
        <p:nvSpPr>
          <p:cNvPr id="44" name="el-1786842611915-25"/>
          <p:cNvSpPr txBox="1"/>
          <p:nvPr/>
        </p:nvSpPr>
        <p:spPr>
          <a:xfrm>
            <a:off x="2193131" y="3118247"/>
            <a:ext cx="1400175" cy="546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资金支付是否存在"快进快出"、扣除手续费等异常？</a:t>
            </a:r>
          </a:p>
        </p:txBody>
      </p:sp>
      <p:sp>
        <p:nvSpPr>
          <p:cNvPr id="45" name="el-1786842611924-40"/>
          <p:cNvSpPr txBox="1"/>
          <p:nvPr/>
        </p:nvSpPr>
        <p:spPr>
          <a:xfrm>
            <a:off x="3733610" y="1878806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46" name="el-1786842611926-42"/>
          <p:cNvSpPr txBox="1"/>
          <p:nvPr/>
        </p:nvSpPr>
        <p:spPr>
          <a:xfrm>
            <a:off x="4136231" y="1900238"/>
            <a:ext cx="95726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税率适用自查</a:t>
            </a:r>
          </a:p>
        </p:txBody>
      </p:sp>
      <p:sp>
        <p:nvSpPr>
          <p:cNvPr id="47" name="el-1786842611915-26"/>
          <p:cNvSpPr txBox="1"/>
          <p:nvPr/>
        </p:nvSpPr>
        <p:spPr>
          <a:xfrm>
            <a:off x="3879056" y="2150269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混合销售和兼营是否准确区分、分别核算？</a:t>
            </a:r>
          </a:p>
        </p:txBody>
      </p:sp>
      <p:sp>
        <p:nvSpPr>
          <p:cNvPr id="48" name="el-1786842611916-27"/>
          <p:cNvSpPr txBox="1"/>
          <p:nvPr/>
        </p:nvSpPr>
        <p:spPr>
          <a:xfrm>
            <a:off x="3879056" y="2543175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设备销售+安装是否按规定处理？</a:t>
            </a:r>
          </a:p>
        </p:txBody>
      </p:sp>
      <p:sp>
        <p:nvSpPr>
          <p:cNvPr id="49" name="el-1786842611916-28"/>
          <p:cNvSpPr txBox="1"/>
          <p:nvPr/>
        </p:nvSpPr>
        <p:spPr>
          <a:xfrm>
            <a:off x="3879056" y="2936081"/>
            <a:ext cx="1485186" cy="1821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28905" algn="l">
              <a:lnSpc>
                <a:spcPct val="100000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易混淆税率是否用对？</a:t>
            </a:r>
          </a:p>
        </p:txBody>
      </p:sp>
      <p:sp>
        <p:nvSpPr>
          <p:cNvPr id="50" name="el-1786842611926-43"/>
          <p:cNvSpPr txBox="1"/>
          <p:nvPr/>
        </p:nvSpPr>
        <p:spPr>
          <a:xfrm>
            <a:off x="5419535" y="1878806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51" name="el-1786842611928-45"/>
          <p:cNvSpPr txBox="1"/>
          <p:nvPr/>
        </p:nvSpPr>
        <p:spPr>
          <a:xfrm>
            <a:off x="5822156" y="1900238"/>
            <a:ext cx="124301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进项税额转出自查</a:t>
            </a:r>
          </a:p>
        </p:txBody>
      </p:sp>
      <p:sp>
        <p:nvSpPr>
          <p:cNvPr id="52" name="el-1786842611917-29"/>
          <p:cNvSpPr txBox="1"/>
          <p:nvPr/>
        </p:nvSpPr>
        <p:spPr>
          <a:xfrm>
            <a:off x="5564981" y="2150269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非正常损失进项是否转出？</a:t>
            </a:r>
          </a:p>
        </p:txBody>
      </p:sp>
      <p:sp>
        <p:nvSpPr>
          <p:cNvPr id="53" name="el-1786842611917-30"/>
          <p:cNvSpPr txBox="1"/>
          <p:nvPr/>
        </p:nvSpPr>
        <p:spPr>
          <a:xfrm>
            <a:off x="5564981" y="2543175"/>
            <a:ext cx="1400175" cy="546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简易计税项目进项是否与一般计税项目分开核算？</a:t>
            </a:r>
          </a:p>
        </p:txBody>
      </p:sp>
      <p:sp>
        <p:nvSpPr>
          <p:cNvPr id="54" name="el-1786842611918-31"/>
          <p:cNvSpPr txBox="1"/>
          <p:nvPr/>
        </p:nvSpPr>
        <p:spPr>
          <a:xfrm>
            <a:off x="5564981" y="3118247"/>
            <a:ext cx="1400175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不动产改变用途是否按净值率计算？</a:t>
            </a:r>
          </a:p>
        </p:txBody>
      </p:sp>
      <p:sp>
        <p:nvSpPr>
          <p:cNvPr id="55" name="el-1786842611928-46"/>
          <p:cNvSpPr txBox="1"/>
          <p:nvPr/>
        </p:nvSpPr>
        <p:spPr>
          <a:xfrm>
            <a:off x="7105460" y="1878806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</a:p>
        </p:txBody>
      </p:sp>
      <p:sp>
        <p:nvSpPr>
          <p:cNvPr id="56" name="el-1786842611929-48"/>
          <p:cNvSpPr txBox="1"/>
          <p:nvPr/>
        </p:nvSpPr>
        <p:spPr>
          <a:xfrm>
            <a:off x="7508081" y="1900238"/>
            <a:ext cx="957263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差额纳税自查</a:t>
            </a:r>
          </a:p>
        </p:txBody>
      </p:sp>
      <p:sp>
        <p:nvSpPr>
          <p:cNvPr id="57" name="el-1786842611918-32"/>
          <p:cNvSpPr txBox="1"/>
          <p:nvPr/>
        </p:nvSpPr>
        <p:spPr>
          <a:xfrm>
            <a:off x="7250906" y="2150269"/>
            <a:ext cx="1400175" cy="546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劳务派遣、建筑分包、旅游服务差额扣除凭证是否齐全？</a:t>
            </a:r>
          </a:p>
        </p:txBody>
      </p:sp>
      <p:sp>
        <p:nvSpPr>
          <p:cNvPr id="58" name="el-1786842611919-33"/>
          <p:cNvSpPr txBox="1"/>
          <p:nvPr/>
        </p:nvSpPr>
        <p:spPr>
          <a:xfrm>
            <a:off x="7250906" y="2725341"/>
            <a:ext cx="1400175" cy="546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28905" algn="l">
              <a:lnSpc>
                <a:spcPts val="1425"/>
              </a:lnSpc>
            </a:pPr>
            <a:r>
              <a:rPr sz="95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小规模纳税人2026年起劳务派遣是否仍按差额纳税？（不再适用）</a:t>
            </a:r>
          </a:p>
        </p:txBody>
      </p:sp>
      <p:sp>
        <p:nvSpPr>
          <p:cNvPr id="59" name="el-1786842611882-2"/>
          <p:cNvSpPr/>
          <p:nvPr/>
        </p:nvSpPr>
        <p:spPr>
          <a:xfrm>
            <a:off x="400050" y="500063"/>
            <a:ext cx="8343900" cy="14288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el-1786842611881-1"/>
          <p:cNvSpPr/>
          <p:nvPr/>
        </p:nvSpPr>
        <p:spPr>
          <a:xfrm>
            <a:off x="0" y="4800600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1" name="el-1786842611883-3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el-1786842612005-32"/>
          <p:cNvSpPr/>
          <p:nvPr/>
        </p:nvSpPr>
        <p:spPr>
          <a:xfrm>
            <a:off x="400050" y="4911328"/>
            <a:ext cx="96441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600" y="0"/>
                </a:moveTo>
                <a:lnTo>
                  <a:pt x="50600" y="0"/>
                </a:lnTo>
                <a:cubicBezTo>
                  <a:pt x="45000" y="143"/>
                  <a:pt x="40100" y="1262"/>
                  <a:pt x="35900" y="3357"/>
                </a:cubicBezTo>
                <a:lnTo>
                  <a:pt x="35900" y="3357"/>
                </a:lnTo>
                <a:lnTo>
                  <a:pt x="35900" y="3357"/>
                </a:lnTo>
                <a:cubicBezTo>
                  <a:pt x="31633" y="5643"/>
                  <a:pt x="28633" y="8548"/>
                  <a:pt x="26900" y="12071"/>
                </a:cubicBezTo>
                <a:lnTo>
                  <a:pt x="26900" y="12071"/>
                </a:lnTo>
                <a:lnTo>
                  <a:pt x="16900" y="12071"/>
                </a:lnTo>
                <a:cubicBezTo>
                  <a:pt x="12167" y="12167"/>
                  <a:pt x="8200" y="13357"/>
                  <a:pt x="5000" y="15643"/>
                </a:cubicBezTo>
                <a:lnTo>
                  <a:pt x="5000" y="15643"/>
                </a:lnTo>
                <a:cubicBezTo>
                  <a:pt x="1867" y="17881"/>
                  <a:pt x="200" y="20714"/>
                  <a:pt x="0" y="24143"/>
                </a:cubicBezTo>
                <a:lnTo>
                  <a:pt x="0" y="24143"/>
                </a:lnTo>
                <a:lnTo>
                  <a:pt x="0" y="84357"/>
                </a:lnTo>
                <a:cubicBezTo>
                  <a:pt x="200" y="87738"/>
                  <a:pt x="1867" y="90571"/>
                  <a:pt x="5000" y="92857"/>
                </a:cubicBezTo>
                <a:lnTo>
                  <a:pt x="5000" y="92857"/>
                </a:lnTo>
                <a:cubicBezTo>
                  <a:pt x="8200" y="95095"/>
                  <a:pt x="12167" y="96286"/>
                  <a:pt x="16900" y="96429"/>
                </a:cubicBezTo>
                <a:lnTo>
                  <a:pt x="16900" y="96429"/>
                </a:lnTo>
                <a:lnTo>
                  <a:pt x="84400" y="96429"/>
                </a:lnTo>
                <a:cubicBezTo>
                  <a:pt x="89133" y="96286"/>
                  <a:pt x="93067" y="95095"/>
                  <a:pt x="96200" y="92857"/>
                </a:cubicBezTo>
                <a:lnTo>
                  <a:pt x="96200" y="92857"/>
                </a:lnTo>
                <a:cubicBezTo>
                  <a:pt x="99400" y="90571"/>
                  <a:pt x="101100" y="87738"/>
                  <a:pt x="101300" y="84357"/>
                </a:cubicBezTo>
                <a:lnTo>
                  <a:pt x="101300" y="84357"/>
                </a:lnTo>
                <a:lnTo>
                  <a:pt x="101300" y="24143"/>
                </a:lnTo>
                <a:cubicBezTo>
                  <a:pt x="101100" y="20714"/>
                  <a:pt x="99400" y="17881"/>
                  <a:pt x="96200" y="15643"/>
                </a:cubicBezTo>
                <a:lnTo>
                  <a:pt x="96200" y="15643"/>
                </a:lnTo>
                <a:cubicBezTo>
                  <a:pt x="93067" y="13357"/>
                  <a:pt x="89133" y="12167"/>
                  <a:pt x="84400" y="12071"/>
                </a:cubicBezTo>
                <a:lnTo>
                  <a:pt x="84400" y="12071"/>
                </a:lnTo>
                <a:lnTo>
                  <a:pt x="74600" y="12071"/>
                </a:lnTo>
                <a:cubicBezTo>
                  <a:pt x="72667" y="8548"/>
                  <a:pt x="69600" y="5643"/>
                  <a:pt x="65400" y="3357"/>
                </a:cubicBezTo>
                <a:lnTo>
                  <a:pt x="65400" y="3357"/>
                </a:lnTo>
                <a:cubicBezTo>
                  <a:pt x="61200" y="1262"/>
                  <a:pt x="56267" y="143"/>
                  <a:pt x="50600" y="0"/>
                </a:cubicBezTo>
                <a:lnTo>
                  <a:pt x="50600" y="0"/>
                </a:lnTo>
                <a:moveTo>
                  <a:pt x="50600" y="12071"/>
                </a:moveTo>
                <a:lnTo>
                  <a:pt x="50600" y="12071"/>
                </a:lnTo>
                <a:cubicBezTo>
                  <a:pt x="53067" y="12071"/>
                  <a:pt x="55100" y="12619"/>
                  <a:pt x="56700" y="13714"/>
                </a:cubicBezTo>
                <a:lnTo>
                  <a:pt x="56700" y="13714"/>
                </a:lnTo>
                <a:lnTo>
                  <a:pt x="56700" y="13714"/>
                </a:lnTo>
                <a:cubicBezTo>
                  <a:pt x="58300" y="14857"/>
                  <a:pt x="59100" y="16310"/>
                  <a:pt x="59100" y="18071"/>
                </a:cubicBezTo>
                <a:lnTo>
                  <a:pt x="59100" y="18071"/>
                </a:lnTo>
                <a:cubicBezTo>
                  <a:pt x="59100" y="19833"/>
                  <a:pt x="58300" y="21286"/>
                  <a:pt x="56700" y="22429"/>
                </a:cubicBezTo>
                <a:lnTo>
                  <a:pt x="56700" y="22429"/>
                </a:lnTo>
                <a:cubicBezTo>
                  <a:pt x="55100" y="23571"/>
                  <a:pt x="53067" y="24143"/>
                  <a:pt x="50600" y="24143"/>
                </a:cubicBezTo>
                <a:lnTo>
                  <a:pt x="50600" y="24143"/>
                </a:lnTo>
                <a:cubicBezTo>
                  <a:pt x="48133" y="24143"/>
                  <a:pt x="46133" y="23571"/>
                  <a:pt x="44600" y="22429"/>
                </a:cubicBezTo>
                <a:lnTo>
                  <a:pt x="44600" y="22429"/>
                </a:lnTo>
                <a:cubicBezTo>
                  <a:pt x="43000" y="21286"/>
                  <a:pt x="42200" y="19833"/>
                  <a:pt x="42200" y="18071"/>
                </a:cubicBezTo>
                <a:lnTo>
                  <a:pt x="42200" y="18071"/>
                </a:lnTo>
                <a:cubicBezTo>
                  <a:pt x="42200" y="16310"/>
                  <a:pt x="43000" y="14857"/>
                  <a:pt x="44600" y="13714"/>
                </a:cubicBezTo>
                <a:lnTo>
                  <a:pt x="44600" y="13714"/>
                </a:lnTo>
                <a:cubicBezTo>
                  <a:pt x="46133" y="12619"/>
                  <a:pt x="48133" y="12071"/>
                  <a:pt x="50600" y="12071"/>
                </a:cubicBezTo>
                <a:lnTo>
                  <a:pt x="50600" y="12071"/>
                </a:lnTo>
                <a:moveTo>
                  <a:pt x="80400" y="51429"/>
                </a:moveTo>
                <a:lnTo>
                  <a:pt x="80400" y="51429"/>
                </a:lnTo>
                <a:lnTo>
                  <a:pt x="46700" y="75500"/>
                </a:lnTo>
                <a:cubicBezTo>
                  <a:pt x="43700" y="77262"/>
                  <a:pt x="40700" y="77262"/>
                  <a:pt x="37700" y="75500"/>
                </a:cubicBezTo>
                <a:lnTo>
                  <a:pt x="37700" y="75500"/>
                </a:lnTo>
                <a:lnTo>
                  <a:pt x="20800" y="63500"/>
                </a:lnTo>
                <a:cubicBezTo>
                  <a:pt x="18333" y="61357"/>
                  <a:pt x="18333" y="59214"/>
                  <a:pt x="20800" y="57071"/>
                </a:cubicBezTo>
                <a:lnTo>
                  <a:pt x="20800" y="57071"/>
                </a:lnTo>
                <a:cubicBezTo>
                  <a:pt x="23800" y="55310"/>
                  <a:pt x="26800" y="55310"/>
                  <a:pt x="29800" y="57071"/>
                </a:cubicBezTo>
                <a:lnTo>
                  <a:pt x="29800" y="57071"/>
                </a:lnTo>
                <a:lnTo>
                  <a:pt x="42200" y="65929"/>
                </a:lnTo>
                <a:lnTo>
                  <a:pt x="71500" y="45000"/>
                </a:lnTo>
                <a:cubicBezTo>
                  <a:pt x="74433" y="43238"/>
                  <a:pt x="77400" y="43238"/>
                  <a:pt x="80400" y="45000"/>
                </a:cubicBezTo>
                <a:lnTo>
                  <a:pt x="80400" y="45000"/>
                </a:lnTo>
                <a:cubicBezTo>
                  <a:pt x="82867" y="47143"/>
                  <a:pt x="82867" y="49286"/>
                  <a:pt x="80400" y="51429"/>
                </a:cubicBezTo>
                <a:lnTo>
                  <a:pt x="80400" y="5142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3" name="el-1786842612006-33"/>
          <p:cNvSpPr/>
          <p:nvPr/>
        </p:nvSpPr>
        <p:spPr>
          <a:xfrm>
            <a:off x="7488882" y="4920298"/>
            <a:ext cx="144661" cy="11064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3933" y="96667"/>
                </a:moveTo>
                <a:lnTo>
                  <a:pt x="43933" y="96667"/>
                </a:lnTo>
                <a:cubicBezTo>
                  <a:pt x="44867" y="96944"/>
                  <a:pt x="45756" y="96722"/>
                  <a:pt x="46600" y="96000"/>
                </a:cubicBezTo>
                <a:lnTo>
                  <a:pt x="46600" y="96000"/>
                </a:lnTo>
                <a:lnTo>
                  <a:pt x="46600" y="96000"/>
                </a:lnTo>
                <a:cubicBezTo>
                  <a:pt x="47400" y="95444"/>
                  <a:pt x="47800" y="94500"/>
                  <a:pt x="47800" y="93167"/>
                </a:cubicBezTo>
                <a:lnTo>
                  <a:pt x="47800" y="93167"/>
                </a:lnTo>
                <a:lnTo>
                  <a:pt x="47800" y="10333"/>
                </a:lnTo>
                <a:cubicBezTo>
                  <a:pt x="47800" y="9278"/>
                  <a:pt x="47511" y="8472"/>
                  <a:pt x="46933" y="7917"/>
                </a:cubicBezTo>
                <a:lnTo>
                  <a:pt x="46933" y="7917"/>
                </a:lnTo>
                <a:cubicBezTo>
                  <a:pt x="45156" y="6028"/>
                  <a:pt x="42400" y="4278"/>
                  <a:pt x="38667" y="2667"/>
                </a:cubicBezTo>
                <a:lnTo>
                  <a:pt x="38667" y="2667"/>
                </a:lnTo>
                <a:cubicBezTo>
                  <a:pt x="34933" y="1056"/>
                  <a:pt x="30489" y="167"/>
                  <a:pt x="25333" y="0"/>
                </a:cubicBezTo>
                <a:lnTo>
                  <a:pt x="25333" y="0"/>
                </a:lnTo>
                <a:cubicBezTo>
                  <a:pt x="20844" y="0"/>
                  <a:pt x="16667" y="583"/>
                  <a:pt x="12800" y="1750"/>
                </a:cubicBezTo>
                <a:lnTo>
                  <a:pt x="12800" y="1750"/>
                </a:lnTo>
                <a:cubicBezTo>
                  <a:pt x="8933" y="2917"/>
                  <a:pt x="5711" y="4083"/>
                  <a:pt x="3133" y="5250"/>
                </a:cubicBezTo>
                <a:lnTo>
                  <a:pt x="3133" y="5250"/>
                </a:lnTo>
                <a:cubicBezTo>
                  <a:pt x="1178" y="6417"/>
                  <a:pt x="133" y="8472"/>
                  <a:pt x="0" y="11417"/>
                </a:cubicBezTo>
                <a:lnTo>
                  <a:pt x="0" y="11417"/>
                </a:lnTo>
                <a:lnTo>
                  <a:pt x="0" y="92750"/>
                </a:lnTo>
                <a:cubicBezTo>
                  <a:pt x="0" y="94028"/>
                  <a:pt x="467" y="95056"/>
                  <a:pt x="1400" y="95833"/>
                </a:cubicBezTo>
                <a:lnTo>
                  <a:pt x="1400" y="95833"/>
                </a:lnTo>
                <a:cubicBezTo>
                  <a:pt x="2244" y="96556"/>
                  <a:pt x="3178" y="96778"/>
                  <a:pt x="4200" y="96500"/>
                </a:cubicBezTo>
                <a:lnTo>
                  <a:pt x="4200" y="96500"/>
                </a:lnTo>
                <a:cubicBezTo>
                  <a:pt x="7133" y="95167"/>
                  <a:pt x="10489" y="93972"/>
                  <a:pt x="14267" y="92917"/>
                </a:cubicBezTo>
                <a:lnTo>
                  <a:pt x="14267" y="92917"/>
                </a:lnTo>
                <a:cubicBezTo>
                  <a:pt x="18133" y="91917"/>
                  <a:pt x="21822" y="91417"/>
                  <a:pt x="25333" y="91417"/>
                </a:cubicBezTo>
                <a:lnTo>
                  <a:pt x="25333" y="91417"/>
                </a:lnTo>
                <a:cubicBezTo>
                  <a:pt x="28356" y="91583"/>
                  <a:pt x="31622" y="92167"/>
                  <a:pt x="35133" y="93167"/>
                </a:cubicBezTo>
                <a:lnTo>
                  <a:pt x="35133" y="93167"/>
                </a:lnTo>
                <a:cubicBezTo>
                  <a:pt x="38556" y="94333"/>
                  <a:pt x="41489" y="95500"/>
                  <a:pt x="43933" y="96667"/>
                </a:cubicBezTo>
                <a:lnTo>
                  <a:pt x="43933" y="96667"/>
                </a:lnTo>
                <a:moveTo>
                  <a:pt x="57333" y="96667"/>
                </a:moveTo>
                <a:lnTo>
                  <a:pt x="57333" y="96667"/>
                </a:lnTo>
                <a:cubicBezTo>
                  <a:pt x="59778" y="95500"/>
                  <a:pt x="62689" y="94333"/>
                  <a:pt x="66067" y="93167"/>
                </a:cubicBezTo>
                <a:lnTo>
                  <a:pt x="66067" y="93167"/>
                </a:lnTo>
                <a:lnTo>
                  <a:pt x="66067" y="93167"/>
                </a:lnTo>
                <a:cubicBezTo>
                  <a:pt x="69622" y="92167"/>
                  <a:pt x="72911" y="91583"/>
                  <a:pt x="75933" y="91417"/>
                </a:cubicBezTo>
                <a:lnTo>
                  <a:pt x="75933" y="91417"/>
                </a:lnTo>
                <a:cubicBezTo>
                  <a:pt x="79444" y="91417"/>
                  <a:pt x="83133" y="91917"/>
                  <a:pt x="87000" y="92917"/>
                </a:cubicBezTo>
                <a:lnTo>
                  <a:pt x="87000" y="92917"/>
                </a:lnTo>
                <a:cubicBezTo>
                  <a:pt x="90778" y="93972"/>
                  <a:pt x="94111" y="95167"/>
                  <a:pt x="97000" y="96500"/>
                </a:cubicBezTo>
                <a:lnTo>
                  <a:pt x="97000" y="96500"/>
                </a:lnTo>
                <a:cubicBezTo>
                  <a:pt x="98067" y="96778"/>
                  <a:pt x="99022" y="96556"/>
                  <a:pt x="99867" y="95833"/>
                </a:cubicBezTo>
                <a:lnTo>
                  <a:pt x="99867" y="95833"/>
                </a:lnTo>
                <a:cubicBezTo>
                  <a:pt x="100800" y="95056"/>
                  <a:pt x="101267" y="94028"/>
                  <a:pt x="101267" y="92750"/>
                </a:cubicBezTo>
                <a:lnTo>
                  <a:pt x="101267" y="92750"/>
                </a:lnTo>
                <a:lnTo>
                  <a:pt x="101267" y="11417"/>
                </a:lnTo>
                <a:cubicBezTo>
                  <a:pt x="101133" y="8472"/>
                  <a:pt x="100067" y="6417"/>
                  <a:pt x="98067" y="5250"/>
                </a:cubicBezTo>
                <a:lnTo>
                  <a:pt x="98067" y="5250"/>
                </a:lnTo>
                <a:cubicBezTo>
                  <a:pt x="95489" y="4083"/>
                  <a:pt x="92267" y="2917"/>
                  <a:pt x="88400" y="1750"/>
                </a:cubicBezTo>
                <a:lnTo>
                  <a:pt x="88400" y="1750"/>
                </a:lnTo>
                <a:cubicBezTo>
                  <a:pt x="84533" y="583"/>
                  <a:pt x="80378" y="0"/>
                  <a:pt x="75933" y="0"/>
                </a:cubicBezTo>
                <a:lnTo>
                  <a:pt x="75933" y="0"/>
                </a:lnTo>
                <a:cubicBezTo>
                  <a:pt x="70778" y="167"/>
                  <a:pt x="66333" y="1056"/>
                  <a:pt x="62600" y="2667"/>
                </a:cubicBezTo>
                <a:lnTo>
                  <a:pt x="62600" y="2667"/>
                </a:lnTo>
                <a:cubicBezTo>
                  <a:pt x="58822" y="4278"/>
                  <a:pt x="56067" y="6028"/>
                  <a:pt x="54333" y="7917"/>
                </a:cubicBezTo>
                <a:lnTo>
                  <a:pt x="54333" y="7917"/>
                </a:lnTo>
                <a:cubicBezTo>
                  <a:pt x="53756" y="8472"/>
                  <a:pt x="53467" y="9278"/>
                  <a:pt x="53467" y="10333"/>
                </a:cubicBezTo>
                <a:lnTo>
                  <a:pt x="53467" y="10333"/>
                </a:lnTo>
                <a:lnTo>
                  <a:pt x="53467" y="93167"/>
                </a:lnTo>
                <a:cubicBezTo>
                  <a:pt x="53467" y="94500"/>
                  <a:pt x="53867" y="95444"/>
                  <a:pt x="54667" y="96000"/>
                </a:cubicBezTo>
                <a:lnTo>
                  <a:pt x="54667" y="96000"/>
                </a:lnTo>
                <a:cubicBezTo>
                  <a:pt x="55467" y="96722"/>
                  <a:pt x="56356" y="96944"/>
                  <a:pt x="57333" y="96667"/>
                </a:cubicBezTo>
                <a:lnTo>
                  <a:pt x="57333" y="9666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4" name="el-1786842611884-4"/>
          <p:cNvSpPr txBox="1"/>
          <p:nvPr/>
        </p:nvSpPr>
        <p:spPr>
          <a:xfrm>
            <a:off x="400050" y="94615"/>
            <a:ext cx="7963535" cy="3257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2130" b="1" spc="56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【资料】</a:t>
            </a:r>
            <a:r>
              <a:rPr sz="2130" b="1" spc="56">
                <a:solidFill>
                  <a:srgbClr val="2D1B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课后自查清单——发票管理与特殊业务</a:t>
            </a:r>
            <a:r>
              <a:rPr sz="2130" b="1" spc="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五大自查维度</a:t>
            </a:r>
          </a:p>
        </p:txBody>
      </p:sp>
      <p:sp>
        <p:nvSpPr>
          <p:cNvPr id="65" name="el-1786842611886-6"/>
          <p:cNvSpPr txBox="1"/>
          <p:nvPr/>
        </p:nvSpPr>
        <p:spPr>
          <a:xfrm>
            <a:off x="400050" y="4889897"/>
            <a:ext cx="2453365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39065" algn="l">
              <a:lnSpc>
                <a:spcPct val="100000"/>
              </a:lnSpc>
            </a:pPr>
            <a:r>
              <a:rPr sz="1010">
                <a:solidFill>
                  <a:srgbClr val="6B6F7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发票管理与特殊业务应税行为难点突破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2994362-9"/>
          <p:cNvSpPr/>
          <p:nvPr/>
        </p:nvSpPr>
        <p:spPr>
          <a:xfrm rot="900000">
            <a:off x="6956057" y="-231075"/>
            <a:ext cx="2361777" cy="21977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9984" y="73403"/>
                </a:moveTo>
                <a:lnTo>
                  <a:pt x="99698" y="73913"/>
                </a:lnTo>
                <a:lnTo>
                  <a:pt x="96516" y="78519"/>
                </a:lnTo>
                <a:lnTo>
                  <a:pt x="92927" y="82771"/>
                </a:lnTo>
                <a:lnTo>
                  <a:pt x="88968" y="86623"/>
                </a:lnTo>
                <a:lnTo>
                  <a:pt x="84677" y="90039"/>
                </a:lnTo>
                <a:lnTo>
                  <a:pt x="80097" y="92987"/>
                </a:lnTo>
                <a:lnTo>
                  <a:pt x="75266" y="95437"/>
                </a:lnTo>
                <a:lnTo>
                  <a:pt x="70238" y="97372"/>
                </a:lnTo>
                <a:lnTo>
                  <a:pt x="65056" y="98766"/>
                </a:lnTo>
                <a:lnTo>
                  <a:pt x="59770" y="99606"/>
                </a:lnTo>
                <a:lnTo>
                  <a:pt x="54435" y="99887"/>
                </a:lnTo>
                <a:lnTo>
                  <a:pt x="49101" y="99606"/>
                </a:lnTo>
                <a:lnTo>
                  <a:pt x="43815" y="98766"/>
                </a:lnTo>
                <a:lnTo>
                  <a:pt x="38633" y="97372"/>
                </a:lnTo>
                <a:lnTo>
                  <a:pt x="33605" y="95437"/>
                </a:lnTo>
                <a:lnTo>
                  <a:pt x="28774" y="92987"/>
                </a:lnTo>
                <a:lnTo>
                  <a:pt x="24194" y="90039"/>
                </a:lnTo>
                <a:lnTo>
                  <a:pt x="19903" y="86623"/>
                </a:lnTo>
                <a:lnTo>
                  <a:pt x="15944" y="82771"/>
                </a:lnTo>
                <a:lnTo>
                  <a:pt x="12355" y="78519"/>
                </a:lnTo>
                <a:lnTo>
                  <a:pt x="9173" y="73913"/>
                </a:lnTo>
                <a:lnTo>
                  <a:pt x="6427" y="68996"/>
                </a:lnTo>
                <a:lnTo>
                  <a:pt x="4145" y="63810"/>
                </a:lnTo>
                <a:lnTo>
                  <a:pt x="2343" y="58411"/>
                </a:lnTo>
                <a:lnTo>
                  <a:pt x="1044" y="52848"/>
                </a:lnTo>
                <a:lnTo>
                  <a:pt x="262" y="47173"/>
                </a:lnTo>
                <a:lnTo>
                  <a:pt x="0" y="41446"/>
                </a:lnTo>
                <a:lnTo>
                  <a:pt x="262" y="35719"/>
                </a:lnTo>
                <a:lnTo>
                  <a:pt x="1044" y="30043"/>
                </a:lnTo>
                <a:lnTo>
                  <a:pt x="2343" y="24481"/>
                </a:lnTo>
                <a:lnTo>
                  <a:pt x="2956" y="22641"/>
                </a:lnTo>
                <a:lnTo>
                  <a:pt x="81661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7144" algn="in">
            <a:solidFill>
              <a:srgbClr val="C0392B">
                <a:alpha val="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el-1786842994364-10"/>
          <p:cNvSpPr/>
          <p:nvPr/>
        </p:nvSpPr>
        <p:spPr>
          <a:xfrm>
            <a:off x="0" y="4000500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62500"/>
                </a:moveTo>
                <a:lnTo>
                  <a:pt x="99700" y="68625"/>
                </a:lnTo>
                <a:lnTo>
                  <a:pt x="98800" y="74692"/>
                </a:lnTo>
                <a:lnTo>
                  <a:pt x="97308" y="80642"/>
                </a:lnTo>
                <a:lnTo>
                  <a:pt x="95242" y="86417"/>
                </a:lnTo>
                <a:lnTo>
                  <a:pt x="92617" y="91958"/>
                </a:lnTo>
                <a:lnTo>
                  <a:pt x="89467" y="97225"/>
                </a:lnTo>
                <a:lnTo>
                  <a:pt x="87408" y="100000"/>
                </a:lnTo>
                <a:lnTo>
                  <a:pt x="0" y="100000"/>
                </a:lnTo>
                <a:lnTo>
                  <a:pt x="0" y="12592"/>
                </a:lnTo>
                <a:lnTo>
                  <a:pt x="2775" y="10533"/>
                </a:lnTo>
                <a:lnTo>
                  <a:pt x="8042" y="7383"/>
                </a:lnTo>
                <a:lnTo>
                  <a:pt x="13583" y="4758"/>
                </a:lnTo>
                <a:lnTo>
                  <a:pt x="19358" y="2692"/>
                </a:lnTo>
                <a:lnTo>
                  <a:pt x="25308" y="1200"/>
                </a:lnTo>
                <a:lnTo>
                  <a:pt x="31375" y="300"/>
                </a:lnTo>
                <a:lnTo>
                  <a:pt x="37500" y="0"/>
                </a:lnTo>
                <a:lnTo>
                  <a:pt x="43625" y="300"/>
                </a:lnTo>
                <a:lnTo>
                  <a:pt x="49692" y="1200"/>
                </a:lnTo>
                <a:lnTo>
                  <a:pt x="55642" y="2692"/>
                </a:lnTo>
                <a:lnTo>
                  <a:pt x="61417" y="4758"/>
                </a:lnTo>
                <a:lnTo>
                  <a:pt x="66958" y="7383"/>
                </a:lnTo>
                <a:lnTo>
                  <a:pt x="72225" y="10533"/>
                </a:lnTo>
                <a:lnTo>
                  <a:pt x="77150" y="14183"/>
                </a:lnTo>
                <a:lnTo>
                  <a:pt x="81692" y="18308"/>
                </a:lnTo>
                <a:lnTo>
                  <a:pt x="85817" y="22850"/>
                </a:lnTo>
                <a:lnTo>
                  <a:pt x="89467" y="27775"/>
                </a:lnTo>
                <a:lnTo>
                  <a:pt x="92617" y="33042"/>
                </a:lnTo>
                <a:lnTo>
                  <a:pt x="95242" y="38583"/>
                </a:lnTo>
                <a:lnTo>
                  <a:pt x="97308" y="44358"/>
                </a:lnTo>
                <a:lnTo>
                  <a:pt x="98800" y="50308"/>
                </a:lnTo>
                <a:lnTo>
                  <a:pt x="99700" y="56375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7144" algn="in">
            <a:solidFill>
              <a:srgbClr val="2C3E50">
                <a:alpha val="4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cxnSp>
        <p:nvCxnSpPr>
          <p:cNvPr id="4" name="el-1786842994353-6"/>
          <p:cNvCxnSpPr/>
          <p:nvPr/>
        </p:nvCxnSpPr>
        <p:spPr>
          <a:xfrm>
            <a:off x="7715250" y="4707731"/>
            <a:ext cx="857250" cy="914"/>
          </a:xfrm>
          <a:prstGeom prst="line">
            <a:avLst/>
          </a:prstGeom>
          <a:ln w="14288" cap="flat">
            <a:solidFill>
              <a:srgbClr val="C0392B">
                <a:alpha val="1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el-1786842994349-1"/>
          <p:cNvSpPr/>
          <p:nvPr/>
        </p:nvSpPr>
        <p:spPr>
          <a:xfrm>
            <a:off x="0" y="744220"/>
            <a:ext cx="9144000" cy="9017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" name="el-1786842994351-4"/>
          <p:cNvCxnSpPr/>
          <p:nvPr/>
        </p:nvCxnSpPr>
        <p:spPr>
          <a:xfrm>
            <a:off x="0" y="507206"/>
            <a:ext cx="9144000" cy="914"/>
          </a:xfrm>
          <a:prstGeom prst="line">
            <a:avLst/>
          </a:prstGeom>
          <a:ln w="14288" cap="flat">
            <a:solidFill>
              <a:srgbClr val="C0392B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el-1786842994350-2"/>
          <p:cNvSpPr/>
          <p:nvPr/>
        </p:nvSpPr>
        <p:spPr>
          <a:xfrm>
            <a:off x="0" y="514350"/>
            <a:ext cx="9144000" cy="4286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2994350-3"/>
          <p:cNvSpPr/>
          <p:nvPr/>
        </p:nvSpPr>
        <p:spPr>
          <a:xfrm>
            <a:off x="0" y="4800600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9" name="el-1786842994351-5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-1786842994380-20"/>
          <p:cNvSpPr/>
          <p:nvPr/>
        </p:nvSpPr>
        <p:spPr>
          <a:xfrm>
            <a:off x="400050" y="214313"/>
            <a:ext cx="71438" cy="71438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2994357-8"/>
          <p:cNvSpPr/>
          <p:nvPr/>
        </p:nvSpPr>
        <p:spPr>
          <a:xfrm>
            <a:off x="7100999" y="114300"/>
            <a:ext cx="1642951" cy="271463"/>
          </a:xfrm>
          <a:prstGeom prst="roundRect">
            <a:avLst>
              <a:gd name="adj" fmla="val 50000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2994481-10"/>
          <p:cNvSpPr/>
          <p:nvPr/>
        </p:nvSpPr>
        <p:spPr>
          <a:xfrm>
            <a:off x="7244734" y="185729"/>
            <a:ext cx="96506" cy="12860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3600" y="8500"/>
                </a:moveTo>
                <a:lnTo>
                  <a:pt x="83600" y="8500"/>
                </a:lnTo>
                <a:cubicBezTo>
                  <a:pt x="85200" y="5595"/>
                  <a:pt x="84333" y="3143"/>
                  <a:pt x="81000" y="1143"/>
                </a:cubicBezTo>
                <a:lnTo>
                  <a:pt x="81000" y="1143"/>
                </a:lnTo>
                <a:cubicBezTo>
                  <a:pt x="77267" y="-476"/>
                  <a:pt x="73733" y="-357"/>
                  <a:pt x="70400" y="1500"/>
                </a:cubicBezTo>
                <a:lnTo>
                  <a:pt x="70400" y="1500"/>
                </a:lnTo>
                <a:lnTo>
                  <a:pt x="2900" y="43714"/>
                </a:lnTo>
                <a:cubicBezTo>
                  <a:pt x="100" y="45571"/>
                  <a:pt x="-667" y="47762"/>
                  <a:pt x="600" y="50286"/>
                </a:cubicBezTo>
                <a:lnTo>
                  <a:pt x="600" y="50286"/>
                </a:lnTo>
                <a:cubicBezTo>
                  <a:pt x="2133" y="52810"/>
                  <a:pt x="4767" y="54119"/>
                  <a:pt x="8500" y="54214"/>
                </a:cubicBezTo>
                <a:lnTo>
                  <a:pt x="8500" y="54214"/>
                </a:lnTo>
                <a:lnTo>
                  <a:pt x="38000" y="54214"/>
                </a:lnTo>
                <a:lnTo>
                  <a:pt x="17700" y="87929"/>
                </a:lnTo>
                <a:cubicBezTo>
                  <a:pt x="16100" y="90833"/>
                  <a:pt x="16967" y="93286"/>
                  <a:pt x="20300" y="95286"/>
                </a:cubicBezTo>
                <a:lnTo>
                  <a:pt x="20300" y="95286"/>
                </a:lnTo>
                <a:cubicBezTo>
                  <a:pt x="24033" y="96952"/>
                  <a:pt x="27567" y="96833"/>
                  <a:pt x="30900" y="94929"/>
                </a:cubicBezTo>
                <a:lnTo>
                  <a:pt x="30900" y="94929"/>
                </a:lnTo>
                <a:lnTo>
                  <a:pt x="98400" y="52714"/>
                </a:lnTo>
                <a:cubicBezTo>
                  <a:pt x="101200" y="50857"/>
                  <a:pt x="102000" y="48667"/>
                  <a:pt x="100800" y="46143"/>
                </a:cubicBezTo>
                <a:lnTo>
                  <a:pt x="100800" y="46143"/>
                </a:lnTo>
                <a:cubicBezTo>
                  <a:pt x="99333" y="43619"/>
                  <a:pt x="96667" y="42310"/>
                  <a:pt x="92800" y="42214"/>
                </a:cubicBezTo>
                <a:lnTo>
                  <a:pt x="92800" y="42214"/>
                </a:lnTo>
                <a:lnTo>
                  <a:pt x="63600" y="42214"/>
                </a:lnTo>
                <a:lnTo>
                  <a:pt x="83600" y="850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2994365-11"/>
          <p:cNvSpPr/>
          <p:nvPr/>
        </p:nvSpPr>
        <p:spPr>
          <a:xfrm>
            <a:off x="400050" y="3606812"/>
            <a:ext cx="8343900" cy="464344"/>
          </a:xfrm>
          <a:prstGeom prst="roundRect">
            <a:avLst>
              <a:gd name="adj" fmla="val 24615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842994530-12"/>
          <p:cNvSpPr/>
          <p:nvPr/>
        </p:nvSpPr>
        <p:spPr>
          <a:xfrm>
            <a:off x="2177839" y="3758617"/>
            <a:ext cx="214313" cy="1607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9565" y="11588"/>
                </a:moveTo>
                <a:lnTo>
                  <a:pt x="19565" y="11588"/>
                </a:lnTo>
                <a:cubicBezTo>
                  <a:pt x="21797" y="11863"/>
                  <a:pt x="23014" y="13510"/>
                  <a:pt x="23217" y="16529"/>
                </a:cubicBezTo>
                <a:lnTo>
                  <a:pt x="23217" y="16529"/>
                </a:lnTo>
                <a:cubicBezTo>
                  <a:pt x="23014" y="19588"/>
                  <a:pt x="21797" y="21255"/>
                  <a:pt x="19565" y="21529"/>
                </a:cubicBezTo>
                <a:lnTo>
                  <a:pt x="19565" y="21529"/>
                </a:lnTo>
                <a:cubicBezTo>
                  <a:pt x="17333" y="21255"/>
                  <a:pt x="16116" y="19588"/>
                  <a:pt x="15913" y="16529"/>
                </a:cubicBezTo>
                <a:lnTo>
                  <a:pt x="15913" y="16529"/>
                </a:lnTo>
                <a:cubicBezTo>
                  <a:pt x="16116" y="13510"/>
                  <a:pt x="17333" y="11863"/>
                  <a:pt x="19565" y="11588"/>
                </a:cubicBezTo>
                <a:lnTo>
                  <a:pt x="19565" y="11588"/>
                </a:lnTo>
                <a:moveTo>
                  <a:pt x="24478" y="31647"/>
                </a:moveTo>
                <a:lnTo>
                  <a:pt x="24478" y="31647"/>
                </a:lnTo>
                <a:cubicBezTo>
                  <a:pt x="26710" y="30392"/>
                  <a:pt x="28493" y="28392"/>
                  <a:pt x="29826" y="25647"/>
                </a:cubicBezTo>
                <a:lnTo>
                  <a:pt x="29826" y="25647"/>
                </a:lnTo>
                <a:lnTo>
                  <a:pt x="29826" y="25647"/>
                </a:lnTo>
                <a:cubicBezTo>
                  <a:pt x="31130" y="23020"/>
                  <a:pt x="31783" y="19980"/>
                  <a:pt x="31783" y="16529"/>
                </a:cubicBezTo>
                <a:lnTo>
                  <a:pt x="31783" y="16529"/>
                </a:lnTo>
                <a:cubicBezTo>
                  <a:pt x="31696" y="11863"/>
                  <a:pt x="30522" y="7941"/>
                  <a:pt x="28261" y="4765"/>
                </a:cubicBezTo>
                <a:lnTo>
                  <a:pt x="28261" y="4765"/>
                </a:lnTo>
                <a:cubicBezTo>
                  <a:pt x="25942" y="1745"/>
                  <a:pt x="23043" y="157"/>
                  <a:pt x="19565" y="0"/>
                </a:cubicBezTo>
                <a:lnTo>
                  <a:pt x="19565" y="0"/>
                </a:lnTo>
                <a:cubicBezTo>
                  <a:pt x="16087" y="157"/>
                  <a:pt x="13188" y="1745"/>
                  <a:pt x="10870" y="4765"/>
                </a:cubicBezTo>
                <a:lnTo>
                  <a:pt x="10870" y="4765"/>
                </a:lnTo>
                <a:cubicBezTo>
                  <a:pt x="8609" y="7941"/>
                  <a:pt x="7435" y="11863"/>
                  <a:pt x="7348" y="16529"/>
                </a:cubicBezTo>
                <a:lnTo>
                  <a:pt x="7348" y="16529"/>
                </a:lnTo>
                <a:cubicBezTo>
                  <a:pt x="7348" y="19980"/>
                  <a:pt x="8000" y="23020"/>
                  <a:pt x="9304" y="25647"/>
                </a:cubicBezTo>
                <a:lnTo>
                  <a:pt x="9304" y="25647"/>
                </a:lnTo>
                <a:cubicBezTo>
                  <a:pt x="10638" y="28392"/>
                  <a:pt x="12435" y="30392"/>
                  <a:pt x="14696" y="31647"/>
                </a:cubicBezTo>
                <a:lnTo>
                  <a:pt x="14696" y="31647"/>
                </a:lnTo>
                <a:lnTo>
                  <a:pt x="14696" y="43000"/>
                </a:lnTo>
                <a:lnTo>
                  <a:pt x="4913" y="43000"/>
                </a:lnTo>
                <a:cubicBezTo>
                  <a:pt x="3464" y="43000"/>
                  <a:pt x="2290" y="43627"/>
                  <a:pt x="1391" y="44882"/>
                </a:cubicBezTo>
                <a:lnTo>
                  <a:pt x="1391" y="44882"/>
                </a:lnTo>
                <a:cubicBezTo>
                  <a:pt x="464" y="46137"/>
                  <a:pt x="0" y="47725"/>
                  <a:pt x="0" y="49647"/>
                </a:cubicBezTo>
                <a:lnTo>
                  <a:pt x="0" y="49647"/>
                </a:lnTo>
                <a:cubicBezTo>
                  <a:pt x="0" y="51569"/>
                  <a:pt x="464" y="53157"/>
                  <a:pt x="1391" y="54412"/>
                </a:cubicBezTo>
                <a:lnTo>
                  <a:pt x="1391" y="54412"/>
                </a:lnTo>
                <a:cubicBezTo>
                  <a:pt x="2290" y="55627"/>
                  <a:pt x="3464" y="56235"/>
                  <a:pt x="4913" y="56235"/>
                </a:cubicBezTo>
                <a:lnTo>
                  <a:pt x="4913" y="56235"/>
                </a:lnTo>
                <a:lnTo>
                  <a:pt x="44043" y="56235"/>
                </a:lnTo>
                <a:lnTo>
                  <a:pt x="44043" y="67647"/>
                </a:lnTo>
                <a:cubicBezTo>
                  <a:pt x="41783" y="68863"/>
                  <a:pt x="39986" y="70863"/>
                  <a:pt x="38652" y="73647"/>
                </a:cubicBezTo>
                <a:lnTo>
                  <a:pt x="38652" y="73647"/>
                </a:lnTo>
                <a:cubicBezTo>
                  <a:pt x="37348" y="76235"/>
                  <a:pt x="36696" y="79255"/>
                  <a:pt x="36696" y="82706"/>
                </a:cubicBezTo>
                <a:lnTo>
                  <a:pt x="36696" y="82706"/>
                </a:lnTo>
                <a:cubicBezTo>
                  <a:pt x="36783" y="87412"/>
                  <a:pt x="37957" y="91353"/>
                  <a:pt x="40217" y="94529"/>
                </a:cubicBezTo>
                <a:lnTo>
                  <a:pt x="40217" y="94529"/>
                </a:lnTo>
                <a:cubicBezTo>
                  <a:pt x="42536" y="97549"/>
                  <a:pt x="45435" y="99137"/>
                  <a:pt x="48913" y="99294"/>
                </a:cubicBezTo>
                <a:lnTo>
                  <a:pt x="48913" y="99294"/>
                </a:lnTo>
                <a:cubicBezTo>
                  <a:pt x="52391" y="99137"/>
                  <a:pt x="55290" y="97549"/>
                  <a:pt x="57609" y="94529"/>
                </a:cubicBezTo>
                <a:lnTo>
                  <a:pt x="57609" y="94529"/>
                </a:lnTo>
                <a:cubicBezTo>
                  <a:pt x="59870" y="91353"/>
                  <a:pt x="61043" y="87412"/>
                  <a:pt x="61130" y="82706"/>
                </a:cubicBezTo>
                <a:lnTo>
                  <a:pt x="61130" y="82706"/>
                </a:lnTo>
                <a:cubicBezTo>
                  <a:pt x="61130" y="79255"/>
                  <a:pt x="60478" y="76235"/>
                  <a:pt x="59174" y="73647"/>
                </a:cubicBezTo>
                <a:lnTo>
                  <a:pt x="59174" y="73647"/>
                </a:lnTo>
                <a:cubicBezTo>
                  <a:pt x="57841" y="70863"/>
                  <a:pt x="56058" y="68863"/>
                  <a:pt x="53826" y="67647"/>
                </a:cubicBezTo>
                <a:lnTo>
                  <a:pt x="53826" y="67647"/>
                </a:lnTo>
                <a:lnTo>
                  <a:pt x="53826" y="56235"/>
                </a:lnTo>
                <a:lnTo>
                  <a:pt x="92957" y="56235"/>
                </a:lnTo>
                <a:cubicBezTo>
                  <a:pt x="94377" y="56235"/>
                  <a:pt x="95536" y="55627"/>
                  <a:pt x="96435" y="54412"/>
                </a:cubicBezTo>
                <a:lnTo>
                  <a:pt x="96435" y="54412"/>
                </a:lnTo>
                <a:cubicBezTo>
                  <a:pt x="97362" y="53157"/>
                  <a:pt x="97826" y="51569"/>
                  <a:pt x="97826" y="49647"/>
                </a:cubicBezTo>
                <a:lnTo>
                  <a:pt x="97826" y="49647"/>
                </a:lnTo>
                <a:cubicBezTo>
                  <a:pt x="97826" y="47725"/>
                  <a:pt x="97362" y="46137"/>
                  <a:pt x="96435" y="44882"/>
                </a:cubicBezTo>
                <a:lnTo>
                  <a:pt x="96435" y="44882"/>
                </a:lnTo>
                <a:cubicBezTo>
                  <a:pt x="95536" y="43627"/>
                  <a:pt x="94377" y="43000"/>
                  <a:pt x="92957" y="43000"/>
                </a:cubicBezTo>
                <a:lnTo>
                  <a:pt x="92957" y="43000"/>
                </a:lnTo>
                <a:lnTo>
                  <a:pt x="83174" y="43000"/>
                </a:lnTo>
                <a:lnTo>
                  <a:pt x="83174" y="31647"/>
                </a:lnTo>
                <a:cubicBezTo>
                  <a:pt x="85406" y="30392"/>
                  <a:pt x="87188" y="28392"/>
                  <a:pt x="88522" y="25647"/>
                </a:cubicBezTo>
                <a:lnTo>
                  <a:pt x="88522" y="25647"/>
                </a:lnTo>
                <a:cubicBezTo>
                  <a:pt x="89826" y="23020"/>
                  <a:pt x="90478" y="19980"/>
                  <a:pt x="90478" y="16529"/>
                </a:cubicBezTo>
                <a:lnTo>
                  <a:pt x="90478" y="16529"/>
                </a:lnTo>
                <a:cubicBezTo>
                  <a:pt x="90391" y="11863"/>
                  <a:pt x="89217" y="7941"/>
                  <a:pt x="86957" y="4765"/>
                </a:cubicBezTo>
                <a:lnTo>
                  <a:pt x="86957" y="4765"/>
                </a:lnTo>
                <a:cubicBezTo>
                  <a:pt x="84638" y="1745"/>
                  <a:pt x="81739" y="157"/>
                  <a:pt x="78261" y="0"/>
                </a:cubicBezTo>
                <a:lnTo>
                  <a:pt x="78261" y="0"/>
                </a:lnTo>
                <a:cubicBezTo>
                  <a:pt x="74783" y="157"/>
                  <a:pt x="71884" y="1745"/>
                  <a:pt x="69565" y="4765"/>
                </a:cubicBezTo>
                <a:lnTo>
                  <a:pt x="69565" y="4765"/>
                </a:lnTo>
                <a:cubicBezTo>
                  <a:pt x="67304" y="7941"/>
                  <a:pt x="66130" y="11863"/>
                  <a:pt x="66043" y="16529"/>
                </a:cubicBezTo>
                <a:lnTo>
                  <a:pt x="66043" y="16529"/>
                </a:lnTo>
                <a:cubicBezTo>
                  <a:pt x="66043" y="19980"/>
                  <a:pt x="66696" y="23020"/>
                  <a:pt x="68000" y="25647"/>
                </a:cubicBezTo>
                <a:lnTo>
                  <a:pt x="68000" y="25647"/>
                </a:lnTo>
                <a:cubicBezTo>
                  <a:pt x="69333" y="28392"/>
                  <a:pt x="71130" y="30392"/>
                  <a:pt x="73391" y="31647"/>
                </a:cubicBezTo>
                <a:lnTo>
                  <a:pt x="73391" y="31647"/>
                </a:lnTo>
                <a:lnTo>
                  <a:pt x="73391" y="43000"/>
                </a:lnTo>
                <a:lnTo>
                  <a:pt x="24478" y="43000"/>
                </a:lnTo>
                <a:lnTo>
                  <a:pt x="24478" y="31647"/>
                </a:lnTo>
                <a:moveTo>
                  <a:pt x="74609" y="16529"/>
                </a:moveTo>
                <a:lnTo>
                  <a:pt x="74609" y="16529"/>
                </a:lnTo>
                <a:cubicBezTo>
                  <a:pt x="74812" y="13510"/>
                  <a:pt x="76029" y="11863"/>
                  <a:pt x="78261" y="11588"/>
                </a:cubicBezTo>
                <a:lnTo>
                  <a:pt x="78261" y="11588"/>
                </a:lnTo>
                <a:cubicBezTo>
                  <a:pt x="80493" y="11863"/>
                  <a:pt x="81710" y="13510"/>
                  <a:pt x="81913" y="16529"/>
                </a:cubicBezTo>
                <a:lnTo>
                  <a:pt x="81913" y="16529"/>
                </a:lnTo>
                <a:cubicBezTo>
                  <a:pt x="81710" y="19588"/>
                  <a:pt x="80493" y="21255"/>
                  <a:pt x="78261" y="21529"/>
                </a:cubicBezTo>
                <a:lnTo>
                  <a:pt x="78261" y="21529"/>
                </a:lnTo>
                <a:cubicBezTo>
                  <a:pt x="76029" y="21255"/>
                  <a:pt x="74812" y="19588"/>
                  <a:pt x="74609" y="16529"/>
                </a:cubicBezTo>
                <a:lnTo>
                  <a:pt x="74609" y="16529"/>
                </a:lnTo>
                <a:moveTo>
                  <a:pt x="48913" y="77765"/>
                </a:moveTo>
                <a:lnTo>
                  <a:pt x="48913" y="77765"/>
                </a:lnTo>
                <a:cubicBezTo>
                  <a:pt x="51145" y="78039"/>
                  <a:pt x="52362" y="79686"/>
                  <a:pt x="52565" y="82706"/>
                </a:cubicBezTo>
                <a:lnTo>
                  <a:pt x="52565" y="82706"/>
                </a:lnTo>
                <a:cubicBezTo>
                  <a:pt x="52362" y="85765"/>
                  <a:pt x="51145" y="87431"/>
                  <a:pt x="48913" y="87706"/>
                </a:cubicBezTo>
                <a:lnTo>
                  <a:pt x="48913" y="87706"/>
                </a:lnTo>
                <a:cubicBezTo>
                  <a:pt x="46681" y="87431"/>
                  <a:pt x="45464" y="85765"/>
                  <a:pt x="45261" y="82706"/>
                </a:cubicBezTo>
                <a:lnTo>
                  <a:pt x="45261" y="82706"/>
                </a:lnTo>
                <a:cubicBezTo>
                  <a:pt x="45464" y="79686"/>
                  <a:pt x="46681" y="78039"/>
                  <a:pt x="48913" y="77765"/>
                </a:cubicBezTo>
                <a:lnTo>
                  <a:pt x="48913" y="77765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2994531-13"/>
          <p:cNvSpPr/>
          <p:nvPr/>
        </p:nvSpPr>
        <p:spPr>
          <a:xfrm>
            <a:off x="6841145" y="3785406"/>
            <a:ext cx="125016" cy="1071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8923" y="57273"/>
                </a:moveTo>
                <a:lnTo>
                  <a:pt x="98923" y="57273"/>
                </a:lnTo>
                <a:cubicBezTo>
                  <a:pt x="100308" y="55515"/>
                  <a:pt x="101000" y="53485"/>
                  <a:pt x="101000" y="51182"/>
                </a:cubicBezTo>
                <a:lnTo>
                  <a:pt x="101000" y="51182"/>
                </a:lnTo>
                <a:lnTo>
                  <a:pt x="101000" y="51182"/>
                </a:lnTo>
                <a:cubicBezTo>
                  <a:pt x="101000" y="48818"/>
                  <a:pt x="100308" y="46758"/>
                  <a:pt x="98923" y="45000"/>
                </a:cubicBezTo>
                <a:lnTo>
                  <a:pt x="98923" y="45000"/>
                </a:lnTo>
                <a:lnTo>
                  <a:pt x="62846" y="2364"/>
                </a:lnTo>
                <a:cubicBezTo>
                  <a:pt x="61359" y="788"/>
                  <a:pt x="59641" y="0"/>
                  <a:pt x="57692" y="0"/>
                </a:cubicBezTo>
                <a:lnTo>
                  <a:pt x="57692" y="0"/>
                </a:lnTo>
                <a:cubicBezTo>
                  <a:pt x="55744" y="0"/>
                  <a:pt x="54026" y="788"/>
                  <a:pt x="52538" y="2364"/>
                </a:cubicBezTo>
                <a:lnTo>
                  <a:pt x="52538" y="2364"/>
                </a:lnTo>
                <a:cubicBezTo>
                  <a:pt x="51154" y="4182"/>
                  <a:pt x="50462" y="6242"/>
                  <a:pt x="50462" y="8545"/>
                </a:cubicBezTo>
                <a:lnTo>
                  <a:pt x="50462" y="8545"/>
                </a:lnTo>
                <a:cubicBezTo>
                  <a:pt x="50462" y="10848"/>
                  <a:pt x="51154" y="12879"/>
                  <a:pt x="52538" y="14636"/>
                </a:cubicBezTo>
                <a:lnTo>
                  <a:pt x="52538" y="14636"/>
                </a:lnTo>
                <a:lnTo>
                  <a:pt x="76385" y="42636"/>
                </a:lnTo>
                <a:lnTo>
                  <a:pt x="7231" y="42636"/>
                </a:lnTo>
                <a:cubicBezTo>
                  <a:pt x="5128" y="42636"/>
                  <a:pt x="3385" y="43424"/>
                  <a:pt x="2000" y="45000"/>
                </a:cubicBezTo>
                <a:lnTo>
                  <a:pt x="2000" y="45000"/>
                </a:lnTo>
                <a:cubicBezTo>
                  <a:pt x="667" y="46576"/>
                  <a:pt x="0" y="48636"/>
                  <a:pt x="0" y="51182"/>
                </a:cubicBezTo>
                <a:lnTo>
                  <a:pt x="0" y="51182"/>
                </a:lnTo>
                <a:cubicBezTo>
                  <a:pt x="0" y="53667"/>
                  <a:pt x="667" y="55697"/>
                  <a:pt x="2000" y="57273"/>
                </a:cubicBezTo>
                <a:lnTo>
                  <a:pt x="2000" y="57273"/>
                </a:lnTo>
                <a:cubicBezTo>
                  <a:pt x="3385" y="58848"/>
                  <a:pt x="5128" y="59636"/>
                  <a:pt x="7231" y="59636"/>
                </a:cubicBezTo>
                <a:lnTo>
                  <a:pt x="7231" y="59636"/>
                </a:lnTo>
                <a:lnTo>
                  <a:pt x="76385" y="59636"/>
                </a:lnTo>
                <a:lnTo>
                  <a:pt x="52538" y="87636"/>
                </a:lnTo>
                <a:cubicBezTo>
                  <a:pt x="51154" y="89394"/>
                  <a:pt x="50462" y="91424"/>
                  <a:pt x="50462" y="93727"/>
                </a:cubicBezTo>
                <a:lnTo>
                  <a:pt x="50462" y="93727"/>
                </a:lnTo>
                <a:cubicBezTo>
                  <a:pt x="50462" y="96030"/>
                  <a:pt x="51154" y="98091"/>
                  <a:pt x="52538" y="99909"/>
                </a:cubicBezTo>
                <a:lnTo>
                  <a:pt x="52538" y="99909"/>
                </a:lnTo>
                <a:cubicBezTo>
                  <a:pt x="54026" y="101485"/>
                  <a:pt x="55744" y="102273"/>
                  <a:pt x="57692" y="102273"/>
                </a:cubicBezTo>
                <a:lnTo>
                  <a:pt x="57692" y="102273"/>
                </a:lnTo>
                <a:cubicBezTo>
                  <a:pt x="59641" y="102273"/>
                  <a:pt x="61359" y="101485"/>
                  <a:pt x="62846" y="99909"/>
                </a:cubicBezTo>
                <a:lnTo>
                  <a:pt x="62846" y="99909"/>
                </a:lnTo>
                <a:lnTo>
                  <a:pt x="98923" y="57273"/>
                </a:lnTo>
              </a:path>
            </a:pathLst>
          </a:custGeom>
          <a:solidFill>
            <a:srgbClr val="2C3E5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2994528-11"/>
          <p:cNvSpPr/>
          <p:nvPr/>
        </p:nvSpPr>
        <p:spPr>
          <a:xfrm>
            <a:off x="400050" y="4918472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42167" y="65667"/>
                </a:moveTo>
                <a:lnTo>
                  <a:pt x="42167" y="65667"/>
                </a:lnTo>
                <a:lnTo>
                  <a:pt x="46917" y="65667"/>
                </a:lnTo>
                <a:lnTo>
                  <a:pt x="46917" y="53167"/>
                </a:lnTo>
                <a:lnTo>
                  <a:pt x="42167" y="53167"/>
                </a:lnTo>
                <a:cubicBezTo>
                  <a:pt x="39333" y="52889"/>
                  <a:pt x="37778" y="51306"/>
                  <a:pt x="37500" y="48417"/>
                </a:cubicBezTo>
                <a:lnTo>
                  <a:pt x="37500" y="48417"/>
                </a:lnTo>
                <a:cubicBezTo>
                  <a:pt x="37778" y="45583"/>
                  <a:pt x="39333" y="44028"/>
                  <a:pt x="42167" y="43750"/>
                </a:cubicBezTo>
                <a:lnTo>
                  <a:pt x="42167" y="43750"/>
                </a:lnTo>
                <a:lnTo>
                  <a:pt x="51583" y="43750"/>
                </a:lnTo>
                <a:cubicBezTo>
                  <a:pt x="54417" y="44028"/>
                  <a:pt x="55972" y="45583"/>
                  <a:pt x="56250" y="48417"/>
                </a:cubicBezTo>
                <a:lnTo>
                  <a:pt x="56250" y="48417"/>
                </a:lnTo>
                <a:lnTo>
                  <a:pt x="56250" y="65667"/>
                </a:lnTo>
                <a:lnTo>
                  <a:pt x="57833" y="65667"/>
                </a:lnTo>
                <a:cubicBezTo>
                  <a:pt x="60667" y="65889"/>
                  <a:pt x="62222" y="67444"/>
                  <a:pt x="62500" y="70333"/>
                </a:cubicBezTo>
                <a:lnTo>
                  <a:pt x="62500" y="70333"/>
                </a:lnTo>
                <a:cubicBezTo>
                  <a:pt x="62222" y="73167"/>
                  <a:pt x="60667" y="74722"/>
                  <a:pt x="57833" y="75000"/>
                </a:cubicBezTo>
                <a:lnTo>
                  <a:pt x="57833" y="75000"/>
                </a:lnTo>
                <a:lnTo>
                  <a:pt x="42167" y="75000"/>
                </a:lnTo>
                <a:cubicBezTo>
                  <a:pt x="39333" y="74722"/>
                  <a:pt x="37778" y="73167"/>
                  <a:pt x="37500" y="70333"/>
                </a:cubicBezTo>
                <a:lnTo>
                  <a:pt x="37500" y="70333"/>
                </a:lnTo>
                <a:cubicBezTo>
                  <a:pt x="37778" y="67444"/>
                  <a:pt x="39333" y="65889"/>
                  <a:pt x="42167" y="65667"/>
                </a:cubicBezTo>
                <a:lnTo>
                  <a:pt x="42167" y="65667"/>
                </a:lnTo>
                <a:moveTo>
                  <a:pt x="50000" y="25000"/>
                </a:moveTo>
                <a:lnTo>
                  <a:pt x="50000" y="25000"/>
                </a:lnTo>
                <a:cubicBezTo>
                  <a:pt x="51833" y="25000"/>
                  <a:pt x="53333" y="25583"/>
                  <a:pt x="54500" y="26750"/>
                </a:cubicBezTo>
                <a:lnTo>
                  <a:pt x="54500" y="26750"/>
                </a:lnTo>
                <a:lnTo>
                  <a:pt x="54500" y="26750"/>
                </a:lnTo>
                <a:cubicBezTo>
                  <a:pt x="55667" y="27917"/>
                  <a:pt x="56250" y="29417"/>
                  <a:pt x="56250" y="31250"/>
                </a:cubicBezTo>
                <a:lnTo>
                  <a:pt x="56250" y="31250"/>
                </a:lnTo>
                <a:cubicBezTo>
                  <a:pt x="56250" y="33083"/>
                  <a:pt x="55667" y="34583"/>
                  <a:pt x="54500" y="35750"/>
                </a:cubicBezTo>
                <a:lnTo>
                  <a:pt x="54500" y="35750"/>
                </a:lnTo>
                <a:cubicBezTo>
                  <a:pt x="53333" y="36917"/>
                  <a:pt x="51833" y="37500"/>
                  <a:pt x="50000" y="37500"/>
                </a:cubicBezTo>
                <a:lnTo>
                  <a:pt x="50000" y="37500"/>
                </a:lnTo>
                <a:cubicBezTo>
                  <a:pt x="48167" y="37500"/>
                  <a:pt x="46667" y="36917"/>
                  <a:pt x="45500" y="35750"/>
                </a:cubicBezTo>
                <a:lnTo>
                  <a:pt x="45500" y="35750"/>
                </a:lnTo>
                <a:cubicBezTo>
                  <a:pt x="44333" y="34583"/>
                  <a:pt x="43750" y="33083"/>
                  <a:pt x="43750" y="31250"/>
                </a:cubicBezTo>
                <a:lnTo>
                  <a:pt x="43750" y="31250"/>
                </a:lnTo>
                <a:cubicBezTo>
                  <a:pt x="43750" y="29417"/>
                  <a:pt x="44333" y="27917"/>
                  <a:pt x="45500" y="26750"/>
                </a:cubicBezTo>
                <a:lnTo>
                  <a:pt x="45500" y="26750"/>
                </a:lnTo>
                <a:cubicBezTo>
                  <a:pt x="46667" y="25583"/>
                  <a:pt x="48167" y="25000"/>
                  <a:pt x="50000" y="25000"/>
                </a:cubicBezTo>
                <a:lnTo>
                  <a:pt x="50000" y="2500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2994368-12"/>
          <p:cNvSpPr txBox="1"/>
          <p:nvPr/>
        </p:nvSpPr>
        <p:spPr>
          <a:xfrm>
            <a:off x="614680" y="655320"/>
            <a:ext cx="6185535" cy="61658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zh-CN" altLang="en-US" sz="180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（五）、</a:t>
            </a:r>
            <a:r>
              <a:rPr sz="1800" b="1" spc="33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资本交易与股东行为</a:t>
            </a:r>
            <a:r>
              <a:rPr sz="1800" b="1" spc="338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涉税风暴眼</a:t>
            </a:r>
            <a:endParaRPr sz="1800" b="1" spc="338">
              <a:solidFill>
                <a:srgbClr val="C0392B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zh-CN" altLang="en-US" sz="1800" b="1" spc="56">
              <a:solidFill>
                <a:srgbClr val="1A1A2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el-1786842994354-7"/>
          <p:cNvSpPr txBox="1"/>
          <p:nvPr/>
        </p:nvSpPr>
        <p:spPr>
          <a:xfrm>
            <a:off x="7236730" y="164306"/>
            <a:ext cx="1720675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2085" algn="l">
              <a:lnSpc>
                <a:spcPct val="100000"/>
              </a:lnSpc>
            </a:pPr>
            <a:r>
              <a:rPr sz="1010" spc="17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第五部分 · 三大板块</a:t>
            </a:r>
          </a:p>
        </p:txBody>
      </p:sp>
      <p:sp>
        <p:nvSpPr>
          <p:cNvPr id="23" name="el-1786842994372-14"/>
          <p:cNvSpPr txBox="1"/>
          <p:nvPr/>
        </p:nvSpPr>
        <p:spPr>
          <a:xfrm>
            <a:off x="6407944" y="4889897"/>
            <a:ext cx="1890236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资本交易与股东行为涉税风暴眼</a:t>
            </a:r>
          </a:p>
        </p:txBody>
      </p:sp>
      <p:sp>
        <p:nvSpPr>
          <p:cNvPr id="24" name="el-1786842994373-15"/>
          <p:cNvSpPr txBox="1"/>
          <p:nvPr/>
        </p:nvSpPr>
        <p:spPr>
          <a:xfrm>
            <a:off x="8274807" y="4889897"/>
            <a:ext cx="330921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</a:p>
        </p:txBody>
      </p:sp>
      <p:sp>
        <p:nvSpPr>
          <p:cNvPr id="25" name="el-1786842994373-16"/>
          <p:cNvSpPr txBox="1"/>
          <p:nvPr/>
        </p:nvSpPr>
        <p:spPr>
          <a:xfrm>
            <a:off x="8500058" y="4889897"/>
            <a:ext cx="498495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 18</a:t>
            </a:r>
          </a:p>
        </p:txBody>
      </p:sp>
      <p:sp>
        <p:nvSpPr>
          <p:cNvPr id="26" name="el-1786842994381-21"/>
          <p:cNvSpPr/>
          <p:nvPr/>
        </p:nvSpPr>
        <p:spPr>
          <a:xfrm>
            <a:off x="400050" y="1272369"/>
            <a:ext cx="2647876" cy="2105844"/>
          </a:xfrm>
          <a:prstGeom prst="roundRect">
            <a:avLst>
              <a:gd name="adj" fmla="val 542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el-1786842994386-24"/>
          <p:cNvSpPr/>
          <p:nvPr/>
        </p:nvSpPr>
        <p:spPr>
          <a:xfrm>
            <a:off x="407194" y="1365238"/>
            <a:ext cx="28575" cy="1920104"/>
          </a:xfrm>
          <a:prstGeom prst="roundRect">
            <a:avLst>
              <a:gd name="adj" fmla="val 33333"/>
            </a:avLst>
          </a:pr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2994532-14"/>
          <p:cNvSpPr/>
          <p:nvPr/>
        </p:nvSpPr>
        <p:spPr>
          <a:xfrm>
            <a:off x="550069" y="1495902"/>
            <a:ext cx="85725" cy="15010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2556" y="7062"/>
                </a:moveTo>
                <a:lnTo>
                  <a:pt x="62556" y="7062"/>
                </a:lnTo>
                <a:cubicBezTo>
                  <a:pt x="62259" y="4313"/>
                  <a:pt x="60037" y="2271"/>
                  <a:pt x="55889" y="938"/>
                </a:cubicBezTo>
                <a:lnTo>
                  <a:pt x="55889" y="938"/>
                </a:lnTo>
                <a:cubicBezTo>
                  <a:pt x="51444" y="-396"/>
                  <a:pt x="47148" y="-312"/>
                  <a:pt x="43000" y="1188"/>
                </a:cubicBezTo>
                <a:lnTo>
                  <a:pt x="43000" y="1188"/>
                </a:lnTo>
                <a:lnTo>
                  <a:pt x="5444" y="15250"/>
                </a:lnTo>
                <a:cubicBezTo>
                  <a:pt x="2630" y="16417"/>
                  <a:pt x="963" y="17938"/>
                  <a:pt x="444" y="19813"/>
                </a:cubicBezTo>
                <a:lnTo>
                  <a:pt x="444" y="19813"/>
                </a:lnTo>
                <a:cubicBezTo>
                  <a:pt x="-370" y="21604"/>
                  <a:pt x="148" y="23375"/>
                  <a:pt x="2000" y="25125"/>
                </a:cubicBezTo>
                <a:lnTo>
                  <a:pt x="2000" y="25125"/>
                </a:lnTo>
                <a:cubicBezTo>
                  <a:pt x="4074" y="26708"/>
                  <a:pt x="6778" y="27646"/>
                  <a:pt x="10111" y="27938"/>
                </a:cubicBezTo>
                <a:lnTo>
                  <a:pt x="10111" y="27938"/>
                </a:lnTo>
                <a:cubicBezTo>
                  <a:pt x="13296" y="28396"/>
                  <a:pt x="16444" y="28104"/>
                  <a:pt x="19556" y="27063"/>
                </a:cubicBezTo>
                <a:lnTo>
                  <a:pt x="19556" y="27063"/>
                </a:lnTo>
                <a:lnTo>
                  <a:pt x="37556" y="20250"/>
                </a:lnTo>
                <a:lnTo>
                  <a:pt x="37556" y="84438"/>
                </a:lnTo>
                <a:lnTo>
                  <a:pt x="12556" y="84438"/>
                </a:lnTo>
                <a:cubicBezTo>
                  <a:pt x="8852" y="84438"/>
                  <a:pt x="5852" y="85104"/>
                  <a:pt x="3556" y="86438"/>
                </a:cubicBezTo>
                <a:lnTo>
                  <a:pt x="3556" y="86438"/>
                </a:lnTo>
                <a:cubicBezTo>
                  <a:pt x="1185" y="87729"/>
                  <a:pt x="0" y="89396"/>
                  <a:pt x="0" y="91438"/>
                </a:cubicBezTo>
                <a:lnTo>
                  <a:pt x="0" y="91438"/>
                </a:lnTo>
                <a:cubicBezTo>
                  <a:pt x="0" y="93521"/>
                  <a:pt x="1185" y="95208"/>
                  <a:pt x="3556" y="96500"/>
                </a:cubicBezTo>
                <a:lnTo>
                  <a:pt x="3556" y="96500"/>
                </a:lnTo>
                <a:cubicBezTo>
                  <a:pt x="5852" y="97833"/>
                  <a:pt x="8852" y="98500"/>
                  <a:pt x="12556" y="98500"/>
                </a:cubicBezTo>
                <a:lnTo>
                  <a:pt x="12556" y="98500"/>
                </a:lnTo>
                <a:lnTo>
                  <a:pt x="50000" y="98500"/>
                </a:lnTo>
                <a:lnTo>
                  <a:pt x="87556" y="98500"/>
                </a:lnTo>
                <a:cubicBezTo>
                  <a:pt x="91185" y="98500"/>
                  <a:pt x="94148" y="97833"/>
                  <a:pt x="96444" y="96500"/>
                </a:cubicBezTo>
                <a:lnTo>
                  <a:pt x="96444" y="96500"/>
                </a:lnTo>
                <a:cubicBezTo>
                  <a:pt x="98815" y="95208"/>
                  <a:pt x="100000" y="93521"/>
                  <a:pt x="100000" y="91438"/>
                </a:cubicBezTo>
                <a:lnTo>
                  <a:pt x="100000" y="91438"/>
                </a:lnTo>
                <a:cubicBezTo>
                  <a:pt x="100000" y="89396"/>
                  <a:pt x="98815" y="87729"/>
                  <a:pt x="96444" y="86438"/>
                </a:cubicBezTo>
                <a:lnTo>
                  <a:pt x="96444" y="86438"/>
                </a:lnTo>
                <a:cubicBezTo>
                  <a:pt x="94148" y="85104"/>
                  <a:pt x="91185" y="84438"/>
                  <a:pt x="87556" y="84438"/>
                </a:cubicBezTo>
                <a:lnTo>
                  <a:pt x="87556" y="84438"/>
                </a:lnTo>
                <a:lnTo>
                  <a:pt x="62556" y="84438"/>
                </a:lnTo>
                <a:lnTo>
                  <a:pt x="62556" y="7062"/>
                </a:lnTo>
              </a:path>
            </a:pathLst>
          </a:custGeom>
          <a:solidFill>
            <a:srgbClr val="2C3E5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42994400-33"/>
          <p:cNvSpPr/>
          <p:nvPr/>
        </p:nvSpPr>
        <p:spPr>
          <a:xfrm>
            <a:off x="550069" y="2199494"/>
            <a:ext cx="2347838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39" y="0"/>
                </a:moveTo>
                <a:lnTo>
                  <a:pt x="97561" y="0"/>
                </a:lnTo>
                <a:lnTo>
                  <a:pt x="97801" y="100"/>
                </a:lnTo>
                <a:lnTo>
                  <a:pt x="98037" y="400"/>
                </a:lnTo>
                <a:lnTo>
                  <a:pt x="98268" y="867"/>
                </a:lnTo>
                <a:lnTo>
                  <a:pt x="98496" y="1533"/>
                </a:lnTo>
                <a:lnTo>
                  <a:pt x="98711" y="2367"/>
                </a:lnTo>
                <a:lnTo>
                  <a:pt x="98915" y="3367"/>
                </a:lnTo>
                <a:lnTo>
                  <a:pt x="99110" y="4533"/>
                </a:lnTo>
                <a:lnTo>
                  <a:pt x="99285" y="5867"/>
                </a:lnTo>
                <a:lnTo>
                  <a:pt x="99447" y="7300"/>
                </a:lnTo>
                <a:lnTo>
                  <a:pt x="99589" y="8900"/>
                </a:lnTo>
                <a:lnTo>
                  <a:pt x="99711" y="10567"/>
                </a:lnTo>
                <a:lnTo>
                  <a:pt x="99813" y="12333"/>
                </a:lnTo>
                <a:lnTo>
                  <a:pt x="99894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4" y="85800"/>
                </a:lnTo>
                <a:lnTo>
                  <a:pt x="99813" y="87667"/>
                </a:lnTo>
                <a:lnTo>
                  <a:pt x="99711" y="89433"/>
                </a:lnTo>
                <a:lnTo>
                  <a:pt x="99589" y="91100"/>
                </a:lnTo>
                <a:lnTo>
                  <a:pt x="99447" y="92700"/>
                </a:lnTo>
                <a:lnTo>
                  <a:pt x="99285" y="94133"/>
                </a:lnTo>
                <a:lnTo>
                  <a:pt x="99110" y="95467"/>
                </a:lnTo>
                <a:lnTo>
                  <a:pt x="98915" y="96633"/>
                </a:lnTo>
                <a:lnTo>
                  <a:pt x="98711" y="97633"/>
                </a:lnTo>
                <a:lnTo>
                  <a:pt x="98496" y="98467"/>
                </a:lnTo>
                <a:lnTo>
                  <a:pt x="98268" y="99133"/>
                </a:lnTo>
                <a:lnTo>
                  <a:pt x="98037" y="99600"/>
                </a:lnTo>
                <a:lnTo>
                  <a:pt x="97801" y="99900"/>
                </a:lnTo>
                <a:lnTo>
                  <a:pt x="97561" y="100000"/>
                </a:lnTo>
                <a:lnTo>
                  <a:pt x="2439" y="100000"/>
                </a:lnTo>
                <a:lnTo>
                  <a:pt x="2199" y="99900"/>
                </a:lnTo>
                <a:lnTo>
                  <a:pt x="1963" y="99600"/>
                </a:lnTo>
                <a:lnTo>
                  <a:pt x="1732" y="99133"/>
                </a:lnTo>
                <a:lnTo>
                  <a:pt x="1504" y="98467"/>
                </a:lnTo>
                <a:lnTo>
                  <a:pt x="1289" y="97633"/>
                </a:lnTo>
                <a:lnTo>
                  <a:pt x="1085" y="96633"/>
                </a:lnTo>
                <a:lnTo>
                  <a:pt x="890" y="95467"/>
                </a:lnTo>
                <a:lnTo>
                  <a:pt x="715" y="94133"/>
                </a:lnTo>
                <a:lnTo>
                  <a:pt x="553" y="92700"/>
                </a:lnTo>
                <a:lnTo>
                  <a:pt x="411" y="91100"/>
                </a:lnTo>
                <a:lnTo>
                  <a:pt x="289" y="89433"/>
                </a:lnTo>
                <a:lnTo>
                  <a:pt x="187" y="87667"/>
                </a:lnTo>
                <a:lnTo>
                  <a:pt x="106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6" y="14200"/>
                </a:lnTo>
                <a:lnTo>
                  <a:pt x="187" y="12333"/>
                </a:lnTo>
                <a:lnTo>
                  <a:pt x="289" y="10567"/>
                </a:lnTo>
                <a:lnTo>
                  <a:pt x="411" y="8900"/>
                </a:lnTo>
                <a:lnTo>
                  <a:pt x="553" y="7300"/>
                </a:lnTo>
                <a:lnTo>
                  <a:pt x="715" y="5867"/>
                </a:lnTo>
                <a:lnTo>
                  <a:pt x="890" y="4533"/>
                </a:lnTo>
                <a:lnTo>
                  <a:pt x="1085" y="3367"/>
                </a:lnTo>
                <a:lnTo>
                  <a:pt x="1289" y="2367"/>
                </a:lnTo>
                <a:lnTo>
                  <a:pt x="1504" y="1533"/>
                </a:lnTo>
                <a:lnTo>
                  <a:pt x="1732" y="867"/>
                </a:lnTo>
                <a:lnTo>
                  <a:pt x="1963" y="400"/>
                </a:lnTo>
                <a:lnTo>
                  <a:pt x="2199" y="100"/>
                </a:lnTo>
                <a:lnTo>
                  <a:pt x="243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el-1786842994421-42"/>
          <p:cNvSpPr/>
          <p:nvPr/>
        </p:nvSpPr>
        <p:spPr>
          <a:xfrm>
            <a:off x="550069" y="2199494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el-1786842994536-17"/>
          <p:cNvSpPr/>
          <p:nvPr/>
        </p:nvSpPr>
        <p:spPr>
          <a:xfrm>
            <a:off x="650081" y="2278075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42994402-34"/>
          <p:cNvSpPr/>
          <p:nvPr/>
        </p:nvSpPr>
        <p:spPr>
          <a:xfrm>
            <a:off x="550069" y="2570969"/>
            <a:ext cx="2347838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39" y="0"/>
                </a:moveTo>
                <a:lnTo>
                  <a:pt x="97561" y="0"/>
                </a:lnTo>
                <a:lnTo>
                  <a:pt x="97801" y="100"/>
                </a:lnTo>
                <a:lnTo>
                  <a:pt x="98037" y="400"/>
                </a:lnTo>
                <a:lnTo>
                  <a:pt x="98268" y="867"/>
                </a:lnTo>
                <a:lnTo>
                  <a:pt x="98496" y="1533"/>
                </a:lnTo>
                <a:lnTo>
                  <a:pt x="98711" y="2367"/>
                </a:lnTo>
                <a:lnTo>
                  <a:pt x="98915" y="3367"/>
                </a:lnTo>
                <a:lnTo>
                  <a:pt x="99110" y="4533"/>
                </a:lnTo>
                <a:lnTo>
                  <a:pt x="99285" y="5867"/>
                </a:lnTo>
                <a:lnTo>
                  <a:pt x="99447" y="7300"/>
                </a:lnTo>
                <a:lnTo>
                  <a:pt x="99589" y="8900"/>
                </a:lnTo>
                <a:lnTo>
                  <a:pt x="99711" y="10567"/>
                </a:lnTo>
                <a:lnTo>
                  <a:pt x="99813" y="12333"/>
                </a:lnTo>
                <a:lnTo>
                  <a:pt x="99894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4" y="85800"/>
                </a:lnTo>
                <a:lnTo>
                  <a:pt x="99813" y="87667"/>
                </a:lnTo>
                <a:lnTo>
                  <a:pt x="99711" y="89433"/>
                </a:lnTo>
                <a:lnTo>
                  <a:pt x="99589" y="91100"/>
                </a:lnTo>
                <a:lnTo>
                  <a:pt x="99447" y="92700"/>
                </a:lnTo>
                <a:lnTo>
                  <a:pt x="99285" y="94133"/>
                </a:lnTo>
                <a:lnTo>
                  <a:pt x="99110" y="95467"/>
                </a:lnTo>
                <a:lnTo>
                  <a:pt x="98915" y="96633"/>
                </a:lnTo>
                <a:lnTo>
                  <a:pt x="98711" y="97633"/>
                </a:lnTo>
                <a:lnTo>
                  <a:pt x="98496" y="98467"/>
                </a:lnTo>
                <a:lnTo>
                  <a:pt x="98268" y="99133"/>
                </a:lnTo>
                <a:lnTo>
                  <a:pt x="98037" y="99600"/>
                </a:lnTo>
                <a:lnTo>
                  <a:pt x="97801" y="99900"/>
                </a:lnTo>
                <a:lnTo>
                  <a:pt x="97561" y="100000"/>
                </a:lnTo>
                <a:lnTo>
                  <a:pt x="2439" y="100000"/>
                </a:lnTo>
                <a:lnTo>
                  <a:pt x="2199" y="99900"/>
                </a:lnTo>
                <a:lnTo>
                  <a:pt x="1963" y="99600"/>
                </a:lnTo>
                <a:lnTo>
                  <a:pt x="1732" y="99133"/>
                </a:lnTo>
                <a:lnTo>
                  <a:pt x="1504" y="98467"/>
                </a:lnTo>
                <a:lnTo>
                  <a:pt x="1289" y="97633"/>
                </a:lnTo>
                <a:lnTo>
                  <a:pt x="1085" y="96633"/>
                </a:lnTo>
                <a:lnTo>
                  <a:pt x="890" y="95467"/>
                </a:lnTo>
                <a:lnTo>
                  <a:pt x="715" y="94133"/>
                </a:lnTo>
                <a:lnTo>
                  <a:pt x="553" y="92700"/>
                </a:lnTo>
                <a:lnTo>
                  <a:pt x="411" y="91100"/>
                </a:lnTo>
                <a:lnTo>
                  <a:pt x="289" y="89433"/>
                </a:lnTo>
                <a:lnTo>
                  <a:pt x="187" y="87667"/>
                </a:lnTo>
                <a:lnTo>
                  <a:pt x="106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6" y="14200"/>
                </a:lnTo>
                <a:lnTo>
                  <a:pt x="187" y="12333"/>
                </a:lnTo>
                <a:lnTo>
                  <a:pt x="289" y="10567"/>
                </a:lnTo>
                <a:lnTo>
                  <a:pt x="411" y="8900"/>
                </a:lnTo>
                <a:lnTo>
                  <a:pt x="553" y="7300"/>
                </a:lnTo>
                <a:lnTo>
                  <a:pt x="715" y="5867"/>
                </a:lnTo>
                <a:lnTo>
                  <a:pt x="890" y="4533"/>
                </a:lnTo>
                <a:lnTo>
                  <a:pt x="1085" y="3367"/>
                </a:lnTo>
                <a:lnTo>
                  <a:pt x="1289" y="2367"/>
                </a:lnTo>
                <a:lnTo>
                  <a:pt x="1504" y="1533"/>
                </a:lnTo>
                <a:lnTo>
                  <a:pt x="1732" y="867"/>
                </a:lnTo>
                <a:lnTo>
                  <a:pt x="1963" y="400"/>
                </a:lnTo>
                <a:lnTo>
                  <a:pt x="2199" y="100"/>
                </a:lnTo>
                <a:lnTo>
                  <a:pt x="243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el-1786842994421-43"/>
          <p:cNvSpPr/>
          <p:nvPr/>
        </p:nvSpPr>
        <p:spPr>
          <a:xfrm>
            <a:off x="550069" y="2570969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2994537-18"/>
          <p:cNvSpPr/>
          <p:nvPr/>
        </p:nvSpPr>
        <p:spPr>
          <a:xfrm>
            <a:off x="650081" y="2649550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el-1786842994404-35"/>
          <p:cNvSpPr/>
          <p:nvPr/>
        </p:nvSpPr>
        <p:spPr>
          <a:xfrm>
            <a:off x="550069" y="2942444"/>
            <a:ext cx="2347838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39" y="0"/>
                </a:moveTo>
                <a:lnTo>
                  <a:pt x="97561" y="0"/>
                </a:lnTo>
                <a:lnTo>
                  <a:pt x="97801" y="100"/>
                </a:lnTo>
                <a:lnTo>
                  <a:pt x="98037" y="400"/>
                </a:lnTo>
                <a:lnTo>
                  <a:pt x="98268" y="867"/>
                </a:lnTo>
                <a:lnTo>
                  <a:pt x="98496" y="1533"/>
                </a:lnTo>
                <a:lnTo>
                  <a:pt x="98711" y="2367"/>
                </a:lnTo>
                <a:lnTo>
                  <a:pt x="98915" y="3367"/>
                </a:lnTo>
                <a:lnTo>
                  <a:pt x="99110" y="4533"/>
                </a:lnTo>
                <a:lnTo>
                  <a:pt x="99285" y="5867"/>
                </a:lnTo>
                <a:lnTo>
                  <a:pt x="99447" y="7300"/>
                </a:lnTo>
                <a:lnTo>
                  <a:pt x="99589" y="8900"/>
                </a:lnTo>
                <a:lnTo>
                  <a:pt x="99711" y="10567"/>
                </a:lnTo>
                <a:lnTo>
                  <a:pt x="99813" y="12333"/>
                </a:lnTo>
                <a:lnTo>
                  <a:pt x="99894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4" y="85800"/>
                </a:lnTo>
                <a:lnTo>
                  <a:pt x="99813" y="87667"/>
                </a:lnTo>
                <a:lnTo>
                  <a:pt x="99711" y="89433"/>
                </a:lnTo>
                <a:lnTo>
                  <a:pt x="99589" y="91100"/>
                </a:lnTo>
                <a:lnTo>
                  <a:pt x="99447" y="92700"/>
                </a:lnTo>
                <a:lnTo>
                  <a:pt x="99285" y="94133"/>
                </a:lnTo>
                <a:lnTo>
                  <a:pt x="99110" y="95467"/>
                </a:lnTo>
                <a:lnTo>
                  <a:pt x="98915" y="96633"/>
                </a:lnTo>
                <a:lnTo>
                  <a:pt x="98711" y="97633"/>
                </a:lnTo>
                <a:lnTo>
                  <a:pt x="98496" y="98467"/>
                </a:lnTo>
                <a:lnTo>
                  <a:pt x="98268" y="99133"/>
                </a:lnTo>
                <a:lnTo>
                  <a:pt x="98037" y="99600"/>
                </a:lnTo>
                <a:lnTo>
                  <a:pt x="97801" y="99900"/>
                </a:lnTo>
                <a:lnTo>
                  <a:pt x="97561" y="100000"/>
                </a:lnTo>
                <a:lnTo>
                  <a:pt x="2439" y="100000"/>
                </a:lnTo>
                <a:lnTo>
                  <a:pt x="2199" y="99900"/>
                </a:lnTo>
                <a:lnTo>
                  <a:pt x="1963" y="99600"/>
                </a:lnTo>
                <a:lnTo>
                  <a:pt x="1732" y="99133"/>
                </a:lnTo>
                <a:lnTo>
                  <a:pt x="1504" y="98467"/>
                </a:lnTo>
                <a:lnTo>
                  <a:pt x="1289" y="97633"/>
                </a:lnTo>
                <a:lnTo>
                  <a:pt x="1085" y="96633"/>
                </a:lnTo>
                <a:lnTo>
                  <a:pt x="890" y="95467"/>
                </a:lnTo>
                <a:lnTo>
                  <a:pt x="715" y="94133"/>
                </a:lnTo>
                <a:lnTo>
                  <a:pt x="553" y="92700"/>
                </a:lnTo>
                <a:lnTo>
                  <a:pt x="411" y="91100"/>
                </a:lnTo>
                <a:lnTo>
                  <a:pt x="289" y="89433"/>
                </a:lnTo>
                <a:lnTo>
                  <a:pt x="187" y="87667"/>
                </a:lnTo>
                <a:lnTo>
                  <a:pt x="106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6" y="14200"/>
                </a:lnTo>
                <a:lnTo>
                  <a:pt x="187" y="12333"/>
                </a:lnTo>
                <a:lnTo>
                  <a:pt x="289" y="10567"/>
                </a:lnTo>
                <a:lnTo>
                  <a:pt x="411" y="8900"/>
                </a:lnTo>
                <a:lnTo>
                  <a:pt x="553" y="7300"/>
                </a:lnTo>
                <a:lnTo>
                  <a:pt x="715" y="5867"/>
                </a:lnTo>
                <a:lnTo>
                  <a:pt x="890" y="4533"/>
                </a:lnTo>
                <a:lnTo>
                  <a:pt x="1085" y="3367"/>
                </a:lnTo>
                <a:lnTo>
                  <a:pt x="1289" y="2367"/>
                </a:lnTo>
                <a:lnTo>
                  <a:pt x="1504" y="1533"/>
                </a:lnTo>
                <a:lnTo>
                  <a:pt x="1732" y="867"/>
                </a:lnTo>
                <a:lnTo>
                  <a:pt x="1963" y="400"/>
                </a:lnTo>
                <a:lnTo>
                  <a:pt x="2199" y="100"/>
                </a:lnTo>
                <a:lnTo>
                  <a:pt x="243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el-1786842994421-44"/>
          <p:cNvSpPr/>
          <p:nvPr/>
        </p:nvSpPr>
        <p:spPr>
          <a:xfrm>
            <a:off x="550069" y="2942444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el-1786842994538-19"/>
          <p:cNvSpPr/>
          <p:nvPr/>
        </p:nvSpPr>
        <p:spPr>
          <a:xfrm>
            <a:off x="650081" y="3021025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el-1786842994383-22"/>
          <p:cNvSpPr/>
          <p:nvPr/>
        </p:nvSpPr>
        <p:spPr>
          <a:xfrm>
            <a:off x="3247951" y="1272369"/>
            <a:ext cx="2647987" cy="2105844"/>
          </a:xfrm>
          <a:prstGeom prst="roundRect">
            <a:avLst>
              <a:gd name="adj" fmla="val 542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9" name="el-1786842994387-25"/>
          <p:cNvSpPr/>
          <p:nvPr/>
        </p:nvSpPr>
        <p:spPr>
          <a:xfrm>
            <a:off x="3255094" y="1365238"/>
            <a:ext cx="28575" cy="1920104"/>
          </a:xfrm>
          <a:prstGeom prst="roundRect">
            <a:avLst>
              <a:gd name="adj" fmla="val 33333"/>
            </a:avLst>
          </a:pr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el-1786842994534-15"/>
          <p:cNvSpPr/>
          <p:nvPr/>
        </p:nvSpPr>
        <p:spPr>
          <a:xfrm>
            <a:off x="3397914" y="1495946"/>
            <a:ext cx="107268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5818" y="14063"/>
                </a:moveTo>
                <a:lnTo>
                  <a:pt x="45818" y="14063"/>
                </a:lnTo>
                <a:cubicBezTo>
                  <a:pt x="38545" y="14063"/>
                  <a:pt x="32364" y="15813"/>
                  <a:pt x="27273" y="19313"/>
                </a:cubicBezTo>
                <a:lnTo>
                  <a:pt x="27273" y="19313"/>
                </a:lnTo>
                <a:lnTo>
                  <a:pt x="17727" y="26125"/>
                </a:lnTo>
                <a:cubicBezTo>
                  <a:pt x="15545" y="27458"/>
                  <a:pt x="13091" y="28125"/>
                  <a:pt x="10364" y="28125"/>
                </a:cubicBezTo>
                <a:lnTo>
                  <a:pt x="10364" y="28125"/>
                </a:lnTo>
                <a:cubicBezTo>
                  <a:pt x="7576" y="28125"/>
                  <a:pt x="5121" y="27458"/>
                  <a:pt x="3000" y="26125"/>
                </a:cubicBezTo>
                <a:lnTo>
                  <a:pt x="3000" y="26125"/>
                </a:lnTo>
                <a:cubicBezTo>
                  <a:pt x="1061" y="24667"/>
                  <a:pt x="91" y="23000"/>
                  <a:pt x="91" y="21125"/>
                </a:cubicBezTo>
                <a:lnTo>
                  <a:pt x="91" y="21125"/>
                </a:lnTo>
                <a:cubicBezTo>
                  <a:pt x="91" y="19208"/>
                  <a:pt x="1061" y="17521"/>
                  <a:pt x="3000" y="16062"/>
                </a:cubicBezTo>
                <a:lnTo>
                  <a:pt x="3000" y="16062"/>
                </a:lnTo>
                <a:lnTo>
                  <a:pt x="12909" y="9438"/>
                </a:lnTo>
                <a:cubicBezTo>
                  <a:pt x="22061" y="3313"/>
                  <a:pt x="33030" y="167"/>
                  <a:pt x="45818" y="0"/>
                </a:cubicBezTo>
                <a:lnTo>
                  <a:pt x="45818" y="0"/>
                </a:lnTo>
                <a:cubicBezTo>
                  <a:pt x="59030" y="292"/>
                  <a:pt x="69909" y="3438"/>
                  <a:pt x="78455" y="9438"/>
                </a:cubicBezTo>
                <a:lnTo>
                  <a:pt x="78455" y="9438"/>
                </a:lnTo>
                <a:cubicBezTo>
                  <a:pt x="87182" y="15313"/>
                  <a:pt x="91758" y="22792"/>
                  <a:pt x="92182" y="31875"/>
                </a:cubicBezTo>
                <a:lnTo>
                  <a:pt x="92182" y="31875"/>
                </a:lnTo>
                <a:cubicBezTo>
                  <a:pt x="91939" y="40667"/>
                  <a:pt x="87455" y="48208"/>
                  <a:pt x="78727" y="54500"/>
                </a:cubicBezTo>
                <a:lnTo>
                  <a:pt x="78727" y="54500"/>
                </a:lnTo>
                <a:lnTo>
                  <a:pt x="34909" y="84375"/>
                </a:lnTo>
                <a:lnTo>
                  <a:pt x="92182" y="84375"/>
                </a:lnTo>
                <a:cubicBezTo>
                  <a:pt x="95152" y="84375"/>
                  <a:pt x="97606" y="85042"/>
                  <a:pt x="99545" y="86375"/>
                </a:cubicBezTo>
                <a:lnTo>
                  <a:pt x="99545" y="86375"/>
                </a:lnTo>
                <a:cubicBezTo>
                  <a:pt x="101424" y="87667"/>
                  <a:pt x="102364" y="89354"/>
                  <a:pt x="102364" y="91438"/>
                </a:cubicBezTo>
                <a:lnTo>
                  <a:pt x="102364" y="91438"/>
                </a:lnTo>
                <a:cubicBezTo>
                  <a:pt x="102364" y="93479"/>
                  <a:pt x="101424" y="95146"/>
                  <a:pt x="99545" y="96438"/>
                </a:cubicBezTo>
                <a:lnTo>
                  <a:pt x="99545" y="96438"/>
                </a:lnTo>
                <a:cubicBezTo>
                  <a:pt x="97606" y="97771"/>
                  <a:pt x="95152" y="98438"/>
                  <a:pt x="92182" y="98438"/>
                </a:cubicBezTo>
                <a:lnTo>
                  <a:pt x="92182" y="98438"/>
                </a:lnTo>
                <a:lnTo>
                  <a:pt x="10364" y="98438"/>
                </a:lnTo>
                <a:cubicBezTo>
                  <a:pt x="5879" y="98271"/>
                  <a:pt x="2667" y="96813"/>
                  <a:pt x="727" y="94063"/>
                </a:cubicBezTo>
                <a:lnTo>
                  <a:pt x="727" y="94063"/>
                </a:lnTo>
                <a:cubicBezTo>
                  <a:pt x="-727" y="91271"/>
                  <a:pt x="30" y="88708"/>
                  <a:pt x="3000" y="86375"/>
                </a:cubicBezTo>
                <a:lnTo>
                  <a:pt x="3000" y="86375"/>
                </a:lnTo>
                <a:lnTo>
                  <a:pt x="64000" y="44625"/>
                </a:lnTo>
                <a:cubicBezTo>
                  <a:pt x="68909" y="41083"/>
                  <a:pt x="71485" y="36833"/>
                  <a:pt x="71727" y="31875"/>
                </a:cubicBezTo>
                <a:lnTo>
                  <a:pt x="71727" y="31875"/>
                </a:lnTo>
                <a:cubicBezTo>
                  <a:pt x="71485" y="26875"/>
                  <a:pt x="68909" y="22688"/>
                  <a:pt x="64000" y="19313"/>
                </a:cubicBezTo>
                <a:lnTo>
                  <a:pt x="64000" y="19313"/>
                </a:lnTo>
                <a:cubicBezTo>
                  <a:pt x="59091" y="15979"/>
                  <a:pt x="53030" y="14229"/>
                  <a:pt x="45818" y="14063"/>
                </a:cubicBezTo>
                <a:lnTo>
                  <a:pt x="45818" y="14063"/>
                </a:lnTo>
              </a:path>
            </a:pathLst>
          </a:custGeom>
          <a:solidFill>
            <a:srgbClr val="2C3E5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1" name="el-1786842994410-36"/>
          <p:cNvSpPr/>
          <p:nvPr/>
        </p:nvSpPr>
        <p:spPr>
          <a:xfrm>
            <a:off x="3397969" y="2199494"/>
            <a:ext cx="23479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29" y="0"/>
                </a:moveTo>
                <a:lnTo>
                  <a:pt x="97571" y="0"/>
                </a:lnTo>
                <a:lnTo>
                  <a:pt x="97810" y="100"/>
                </a:lnTo>
                <a:lnTo>
                  <a:pt x="98045" y="400"/>
                </a:lnTo>
                <a:lnTo>
                  <a:pt x="98275" y="867"/>
                </a:lnTo>
                <a:lnTo>
                  <a:pt x="98502" y="1533"/>
                </a:lnTo>
                <a:lnTo>
                  <a:pt x="98717" y="2367"/>
                </a:lnTo>
                <a:lnTo>
                  <a:pt x="98919" y="3367"/>
                </a:lnTo>
                <a:lnTo>
                  <a:pt x="99113" y="4533"/>
                </a:lnTo>
                <a:lnTo>
                  <a:pt x="99287" y="5867"/>
                </a:lnTo>
                <a:lnTo>
                  <a:pt x="99449" y="7300"/>
                </a:lnTo>
                <a:lnTo>
                  <a:pt x="99591" y="8900"/>
                </a:lnTo>
                <a:lnTo>
                  <a:pt x="99713" y="10567"/>
                </a:lnTo>
                <a:lnTo>
                  <a:pt x="99814" y="12333"/>
                </a:lnTo>
                <a:lnTo>
                  <a:pt x="99895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5" y="85800"/>
                </a:lnTo>
                <a:lnTo>
                  <a:pt x="99814" y="87667"/>
                </a:lnTo>
                <a:lnTo>
                  <a:pt x="99713" y="89433"/>
                </a:lnTo>
                <a:lnTo>
                  <a:pt x="99591" y="91100"/>
                </a:lnTo>
                <a:lnTo>
                  <a:pt x="99449" y="92700"/>
                </a:lnTo>
                <a:lnTo>
                  <a:pt x="99287" y="94133"/>
                </a:lnTo>
                <a:lnTo>
                  <a:pt x="99113" y="95467"/>
                </a:lnTo>
                <a:lnTo>
                  <a:pt x="98919" y="96633"/>
                </a:lnTo>
                <a:lnTo>
                  <a:pt x="98717" y="97633"/>
                </a:lnTo>
                <a:lnTo>
                  <a:pt x="98502" y="98467"/>
                </a:lnTo>
                <a:lnTo>
                  <a:pt x="98275" y="99133"/>
                </a:lnTo>
                <a:lnTo>
                  <a:pt x="98045" y="99600"/>
                </a:lnTo>
                <a:lnTo>
                  <a:pt x="97810" y="99900"/>
                </a:lnTo>
                <a:lnTo>
                  <a:pt x="97571" y="100000"/>
                </a:lnTo>
                <a:lnTo>
                  <a:pt x="2429" y="100000"/>
                </a:lnTo>
                <a:lnTo>
                  <a:pt x="2190" y="99900"/>
                </a:lnTo>
                <a:lnTo>
                  <a:pt x="1955" y="99600"/>
                </a:lnTo>
                <a:lnTo>
                  <a:pt x="1725" y="99133"/>
                </a:lnTo>
                <a:lnTo>
                  <a:pt x="1498" y="98467"/>
                </a:lnTo>
                <a:lnTo>
                  <a:pt x="1283" y="97633"/>
                </a:lnTo>
                <a:lnTo>
                  <a:pt x="1081" y="96633"/>
                </a:lnTo>
                <a:lnTo>
                  <a:pt x="887" y="95467"/>
                </a:lnTo>
                <a:lnTo>
                  <a:pt x="713" y="94133"/>
                </a:lnTo>
                <a:lnTo>
                  <a:pt x="551" y="92700"/>
                </a:lnTo>
                <a:lnTo>
                  <a:pt x="409" y="91100"/>
                </a:lnTo>
                <a:lnTo>
                  <a:pt x="287" y="89433"/>
                </a:lnTo>
                <a:lnTo>
                  <a:pt x="186" y="87667"/>
                </a:lnTo>
                <a:lnTo>
                  <a:pt x="105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5" y="14200"/>
                </a:lnTo>
                <a:lnTo>
                  <a:pt x="186" y="12333"/>
                </a:lnTo>
                <a:lnTo>
                  <a:pt x="287" y="10567"/>
                </a:lnTo>
                <a:lnTo>
                  <a:pt x="409" y="8900"/>
                </a:lnTo>
                <a:lnTo>
                  <a:pt x="551" y="7300"/>
                </a:lnTo>
                <a:lnTo>
                  <a:pt x="713" y="5867"/>
                </a:lnTo>
                <a:lnTo>
                  <a:pt x="887" y="4533"/>
                </a:lnTo>
                <a:lnTo>
                  <a:pt x="1081" y="3367"/>
                </a:lnTo>
                <a:lnTo>
                  <a:pt x="1283" y="2367"/>
                </a:lnTo>
                <a:lnTo>
                  <a:pt x="1498" y="1533"/>
                </a:lnTo>
                <a:lnTo>
                  <a:pt x="1725" y="867"/>
                </a:lnTo>
                <a:lnTo>
                  <a:pt x="1955" y="400"/>
                </a:lnTo>
                <a:lnTo>
                  <a:pt x="2190" y="100"/>
                </a:lnTo>
                <a:lnTo>
                  <a:pt x="242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2" name="el-1786842994422-45"/>
          <p:cNvSpPr/>
          <p:nvPr/>
        </p:nvSpPr>
        <p:spPr>
          <a:xfrm>
            <a:off x="3397969" y="2199494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3" name="el-1786842994539-20"/>
          <p:cNvSpPr/>
          <p:nvPr/>
        </p:nvSpPr>
        <p:spPr>
          <a:xfrm>
            <a:off x="3501987" y="2278452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4" name="el-1786842994413-37"/>
          <p:cNvSpPr/>
          <p:nvPr/>
        </p:nvSpPr>
        <p:spPr>
          <a:xfrm>
            <a:off x="3397969" y="2570969"/>
            <a:ext cx="23479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29" y="0"/>
                </a:moveTo>
                <a:lnTo>
                  <a:pt x="97571" y="0"/>
                </a:lnTo>
                <a:lnTo>
                  <a:pt x="97810" y="100"/>
                </a:lnTo>
                <a:lnTo>
                  <a:pt x="98045" y="400"/>
                </a:lnTo>
                <a:lnTo>
                  <a:pt x="98275" y="867"/>
                </a:lnTo>
                <a:lnTo>
                  <a:pt x="98502" y="1533"/>
                </a:lnTo>
                <a:lnTo>
                  <a:pt x="98717" y="2367"/>
                </a:lnTo>
                <a:lnTo>
                  <a:pt x="98919" y="3367"/>
                </a:lnTo>
                <a:lnTo>
                  <a:pt x="99113" y="4533"/>
                </a:lnTo>
                <a:lnTo>
                  <a:pt x="99287" y="5867"/>
                </a:lnTo>
                <a:lnTo>
                  <a:pt x="99449" y="7300"/>
                </a:lnTo>
                <a:lnTo>
                  <a:pt x="99591" y="8900"/>
                </a:lnTo>
                <a:lnTo>
                  <a:pt x="99713" y="10567"/>
                </a:lnTo>
                <a:lnTo>
                  <a:pt x="99814" y="12333"/>
                </a:lnTo>
                <a:lnTo>
                  <a:pt x="99895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5" y="85800"/>
                </a:lnTo>
                <a:lnTo>
                  <a:pt x="99814" y="87667"/>
                </a:lnTo>
                <a:lnTo>
                  <a:pt x="99713" y="89433"/>
                </a:lnTo>
                <a:lnTo>
                  <a:pt x="99591" y="91100"/>
                </a:lnTo>
                <a:lnTo>
                  <a:pt x="99449" y="92700"/>
                </a:lnTo>
                <a:lnTo>
                  <a:pt x="99287" y="94133"/>
                </a:lnTo>
                <a:lnTo>
                  <a:pt x="99113" y="95467"/>
                </a:lnTo>
                <a:lnTo>
                  <a:pt x="98919" y="96633"/>
                </a:lnTo>
                <a:lnTo>
                  <a:pt x="98717" y="97633"/>
                </a:lnTo>
                <a:lnTo>
                  <a:pt x="98502" y="98467"/>
                </a:lnTo>
                <a:lnTo>
                  <a:pt x="98275" y="99133"/>
                </a:lnTo>
                <a:lnTo>
                  <a:pt x="98045" y="99600"/>
                </a:lnTo>
                <a:lnTo>
                  <a:pt x="97810" y="99900"/>
                </a:lnTo>
                <a:lnTo>
                  <a:pt x="97571" y="100000"/>
                </a:lnTo>
                <a:lnTo>
                  <a:pt x="2429" y="100000"/>
                </a:lnTo>
                <a:lnTo>
                  <a:pt x="2190" y="99900"/>
                </a:lnTo>
                <a:lnTo>
                  <a:pt x="1955" y="99600"/>
                </a:lnTo>
                <a:lnTo>
                  <a:pt x="1725" y="99133"/>
                </a:lnTo>
                <a:lnTo>
                  <a:pt x="1498" y="98467"/>
                </a:lnTo>
                <a:lnTo>
                  <a:pt x="1283" y="97633"/>
                </a:lnTo>
                <a:lnTo>
                  <a:pt x="1081" y="96633"/>
                </a:lnTo>
                <a:lnTo>
                  <a:pt x="887" y="95467"/>
                </a:lnTo>
                <a:lnTo>
                  <a:pt x="713" y="94133"/>
                </a:lnTo>
                <a:lnTo>
                  <a:pt x="551" y="92700"/>
                </a:lnTo>
                <a:lnTo>
                  <a:pt x="409" y="91100"/>
                </a:lnTo>
                <a:lnTo>
                  <a:pt x="287" y="89433"/>
                </a:lnTo>
                <a:lnTo>
                  <a:pt x="186" y="87667"/>
                </a:lnTo>
                <a:lnTo>
                  <a:pt x="105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5" y="14200"/>
                </a:lnTo>
                <a:lnTo>
                  <a:pt x="186" y="12333"/>
                </a:lnTo>
                <a:lnTo>
                  <a:pt x="287" y="10567"/>
                </a:lnTo>
                <a:lnTo>
                  <a:pt x="409" y="8900"/>
                </a:lnTo>
                <a:lnTo>
                  <a:pt x="551" y="7300"/>
                </a:lnTo>
                <a:lnTo>
                  <a:pt x="713" y="5867"/>
                </a:lnTo>
                <a:lnTo>
                  <a:pt x="887" y="4533"/>
                </a:lnTo>
                <a:lnTo>
                  <a:pt x="1081" y="3367"/>
                </a:lnTo>
                <a:lnTo>
                  <a:pt x="1283" y="2367"/>
                </a:lnTo>
                <a:lnTo>
                  <a:pt x="1498" y="1533"/>
                </a:lnTo>
                <a:lnTo>
                  <a:pt x="1725" y="867"/>
                </a:lnTo>
                <a:lnTo>
                  <a:pt x="1955" y="400"/>
                </a:lnTo>
                <a:lnTo>
                  <a:pt x="2190" y="100"/>
                </a:lnTo>
                <a:lnTo>
                  <a:pt x="242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el-1786842994422-46"/>
          <p:cNvSpPr/>
          <p:nvPr/>
        </p:nvSpPr>
        <p:spPr>
          <a:xfrm>
            <a:off x="3397969" y="2570969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el-1786842994540-21"/>
          <p:cNvSpPr/>
          <p:nvPr/>
        </p:nvSpPr>
        <p:spPr>
          <a:xfrm>
            <a:off x="3501987" y="2649927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7" name="el-1786842994415-38"/>
          <p:cNvSpPr/>
          <p:nvPr/>
        </p:nvSpPr>
        <p:spPr>
          <a:xfrm>
            <a:off x="3397969" y="2942444"/>
            <a:ext cx="23479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29" y="0"/>
                </a:moveTo>
                <a:lnTo>
                  <a:pt x="97571" y="0"/>
                </a:lnTo>
                <a:lnTo>
                  <a:pt x="97810" y="100"/>
                </a:lnTo>
                <a:lnTo>
                  <a:pt x="98045" y="400"/>
                </a:lnTo>
                <a:lnTo>
                  <a:pt x="98275" y="867"/>
                </a:lnTo>
                <a:lnTo>
                  <a:pt x="98502" y="1533"/>
                </a:lnTo>
                <a:lnTo>
                  <a:pt x="98717" y="2367"/>
                </a:lnTo>
                <a:lnTo>
                  <a:pt x="98919" y="3367"/>
                </a:lnTo>
                <a:lnTo>
                  <a:pt x="99113" y="4533"/>
                </a:lnTo>
                <a:lnTo>
                  <a:pt x="99287" y="5867"/>
                </a:lnTo>
                <a:lnTo>
                  <a:pt x="99449" y="7300"/>
                </a:lnTo>
                <a:lnTo>
                  <a:pt x="99591" y="8900"/>
                </a:lnTo>
                <a:lnTo>
                  <a:pt x="99713" y="10567"/>
                </a:lnTo>
                <a:lnTo>
                  <a:pt x="99814" y="12333"/>
                </a:lnTo>
                <a:lnTo>
                  <a:pt x="99895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5" y="85800"/>
                </a:lnTo>
                <a:lnTo>
                  <a:pt x="99814" y="87667"/>
                </a:lnTo>
                <a:lnTo>
                  <a:pt x="99713" y="89433"/>
                </a:lnTo>
                <a:lnTo>
                  <a:pt x="99591" y="91100"/>
                </a:lnTo>
                <a:lnTo>
                  <a:pt x="99449" y="92700"/>
                </a:lnTo>
                <a:lnTo>
                  <a:pt x="99287" y="94133"/>
                </a:lnTo>
                <a:lnTo>
                  <a:pt x="99113" y="95467"/>
                </a:lnTo>
                <a:lnTo>
                  <a:pt x="98919" y="96633"/>
                </a:lnTo>
                <a:lnTo>
                  <a:pt x="98717" y="97633"/>
                </a:lnTo>
                <a:lnTo>
                  <a:pt x="98502" y="98467"/>
                </a:lnTo>
                <a:lnTo>
                  <a:pt x="98275" y="99133"/>
                </a:lnTo>
                <a:lnTo>
                  <a:pt x="98045" y="99600"/>
                </a:lnTo>
                <a:lnTo>
                  <a:pt x="97810" y="99900"/>
                </a:lnTo>
                <a:lnTo>
                  <a:pt x="97571" y="100000"/>
                </a:lnTo>
                <a:lnTo>
                  <a:pt x="2429" y="100000"/>
                </a:lnTo>
                <a:lnTo>
                  <a:pt x="2190" y="99900"/>
                </a:lnTo>
                <a:lnTo>
                  <a:pt x="1955" y="99600"/>
                </a:lnTo>
                <a:lnTo>
                  <a:pt x="1725" y="99133"/>
                </a:lnTo>
                <a:lnTo>
                  <a:pt x="1498" y="98467"/>
                </a:lnTo>
                <a:lnTo>
                  <a:pt x="1283" y="97633"/>
                </a:lnTo>
                <a:lnTo>
                  <a:pt x="1081" y="96633"/>
                </a:lnTo>
                <a:lnTo>
                  <a:pt x="887" y="95467"/>
                </a:lnTo>
                <a:lnTo>
                  <a:pt x="713" y="94133"/>
                </a:lnTo>
                <a:lnTo>
                  <a:pt x="551" y="92700"/>
                </a:lnTo>
                <a:lnTo>
                  <a:pt x="409" y="91100"/>
                </a:lnTo>
                <a:lnTo>
                  <a:pt x="287" y="89433"/>
                </a:lnTo>
                <a:lnTo>
                  <a:pt x="186" y="87667"/>
                </a:lnTo>
                <a:lnTo>
                  <a:pt x="105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5" y="14200"/>
                </a:lnTo>
                <a:lnTo>
                  <a:pt x="186" y="12333"/>
                </a:lnTo>
                <a:lnTo>
                  <a:pt x="287" y="10567"/>
                </a:lnTo>
                <a:lnTo>
                  <a:pt x="409" y="8900"/>
                </a:lnTo>
                <a:lnTo>
                  <a:pt x="551" y="7300"/>
                </a:lnTo>
                <a:lnTo>
                  <a:pt x="713" y="5867"/>
                </a:lnTo>
                <a:lnTo>
                  <a:pt x="887" y="4533"/>
                </a:lnTo>
                <a:lnTo>
                  <a:pt x="1081" y="3367"/>
                </a:lnTo>
                <a:lnTo>
                  <a:pt x="1283" y="2367"/>
                </a:lnTo>
                <a:lnTo>
                  <a:pt x="1498" y="1533"/>
                </a:lnTo>
                <a:lnTo>
                  <a:pt x="1725" y="867"/>
                </a:lnTo>
                <a:lnTo>
                  <a:pt x="1955" y="400"/>
                </a:lnTo>
                <a:lnTo>
                  <a:pt x="2190" y="100"/>
                </a:lnTo>
                <a:lnTo>
                  <a:pt x="242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8" name="el-1786842994422-47"/>
          <p:cNvSpPr/>
          <p:nvPr/>
        </p:nvSpPr>
        <p:spPr>
          <a:xfrm>
            <a:off x="3397969" y="2942444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" name="el-1786842994541-22"/>
          <p:cNvSpPr/>
          <p:nvPr/>
        </p:nvSpPr>
        <p:spPr>
          <a:xfrm>
            <a:off x="3501987" y="3021402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" name="el-1786842994384-23"/>
          <p:cNvSpPr/>
          <p:nvPr/>
        </p:nvSpPr>
        <p:spPr>
          <a:xfrm>
            <a:off x="6095963" y="1272369"/>
            <a:ext cx="2647987" cy="2105844"/>
          </a:xfrm>
          <a:prstGeom prst="roundRect">
            <a:avLst>
              <a:gd name="adj" fmla="val 5428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2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1" name="el-1786842994387-26"/>
          <p:cNvSpPr/>
          <p:nvPr/>
        </p:nvSpPr>
        <p:spPr>
          <a:xfrm>
            <a:off x="6103107" y="1365238"/>
            <a:ext cx="28575" cy="1920104"/>
          </a:xfrm>
          <a:prstGeom prst="roundRect">
            <a:avLst>
              <a:gd name="adj" fmla="val 33333"/>
            </a:avLst>
          </a:pr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el-1786842994535-16"/>
          <p:cNvSpPr/>
          <p:nvPr/>
        </p:nvSpPr>
        <p:spPr>
          <a:xfrm>
            <a:off x="6245982" y="1495946"/>
            <a:ext cx="107156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7062"/>
                </a:moveTo>
                <a:lnTo>
                  <a:pt x="0" y="7062"/>
                </a:lnTo>
                <a:cubicBezTo>
                  <a:pt x="0" y="4979"/>
                  <a:pt x="970" y="3292"/>
                  <a:pt x="2909" y="2000"/>
                </a:cubicBezTo>
                <a:lnTo>
                  <a:pt x="2909" y="2000"/>
                </a:lnTo>
                <a:lnTo>
                  <a:pt x="2909" y="2000"/>
                </a:lnTo>
                <a:cubicBezTo>
                  <a:pt x="4788" y="667"/>
                  <a:pt x="7242" y="0"/>
                  <a:pt x="10273" y="0"/>
                </a:cubicBezTo>
                <a:lnTo>
                  <a:pt x="10273" y="0"/>
                </a:lnTo>
                <a:lnTo>
                  <a:pt x="86909" y="0"/>
                </a:lnTo>
                <a:cubicBezTo>
                  <a:pt x="91394" y="167"/>
                  <a:pt x="94606" y="1625"/>
                  <a:pt x="96545" y="4375"/>
                </a:cubicBezTo>
                <a:lnTo>
                  <a:pt x="96545" y="4375"/>
                </a:lnTo>
                <a:cubicBezTo>
                  <a:pt x="98000" y="7458"/>
                  <a:pt x="97152" y="10104"/>
                  <a:pt x="94000" y="12313"/>
                </a:cubicBezTo>
                <a:lnTo>
                  <a:pt x="94000" y="12313"/>
                </a:lnTo>
                <a:lnTo>
                  <a:pt x="51818" y="38688"/>
                </a:lnTo>
                <a:lnTo>
                  <a:pt x="58818" y="38688"/>
                </a:lnTo>
                <a:cubicBezTo>
                  <a:pt x="71182" y="38813"/>
                  <a:pt x="81394" y="41729"/>
                  <a:pt x="89455" y="47438"/>
                </a:cubicBezTo>
                <a:lnTo>
                  <a:pt x="89455" y="47438"/>
                </a:lnTo>
                <a:cubicBezTo>
                  <a:pt x="97758" y="53021"/>
                  <a:pt x="102030" y="60063"/>
                  <a:pt x="102273" y="68563"/>
                </a:cubicBezTo>
                <a:lnTo>
                  <a:pt x="102273" y="68563"/>
                </a:lnTo>
                <a:cubicBezTo>
                  <a:pt x="102030" y="77063"/>
                  <a:pt x="97758" y="84083"/>
                  <a:pt x="89455" y="89625"/>
                </a:cubicBezTo>
                <a:lnTo>
                  <a:pt x="89455" y="89625"/>
                </a:lnTo>
                <a:cubicBezTo>
                  <a:pt x="81394" y="95333"/>
                  <a:pt x="71182" y="98271"/>
                  <a:pt x="58818" y="98438"/>
                </a:cubicBezTo>
                <a:lnTo>
                  <a:pt x="58818" y="98438"/>
                </a:lnTo>
                <a:lnTo>
                  <a:pt x="33545" y="98438"/>
                </a:lnTo>
                <a:cubicBezTo>
                  <a:pt x="26758" y="98438"/>
                  <a:pt x="20576" y="97188"/>
                  <a:pt x="15000" y="94688"/>
                </a:cubicBezTo>
                <a:lnTo>
                  <a:pt x="15000" y="94688"/>
                </a:lnTo>
                <a:cubicBezTo>
                  <a:pt x="9242" y="92354"/>
                  <a:pt x="4788" y="89063"/>
                  <a:pt x="1636" y="84813"/>
                </a:cubicBezTo>
                <a:lnTo>
                  <a:pt x="1636" y="84813"/>
                </a:lnTo>
                <a:lnTo>
                  <a:pt x="1000" y="83938"/>
                </a:lnTo>
                <a:cubicBezTo>
                  <a:pt x="-91" y="82188"/>
                  <a:pt x="-212" y="80438"/>
                  <a:pt x="636" y="78688"/>
                </a:cubicBezTo>
                <a:lnTo>
                  <a:pt x="636" y="78688"/>
                </a:lnTo>
                <a:cubicBezTo>
                  <a:pt x="1485" y="76896"/>
                  <a:pt x="3182" y="75500"/>
                  <a:pt x="5727" y="74500"/>
                </a:cubicBezTo>
                <a:lnTo>
                  <a:pt x="5727" y="74500"/>
                </a:lnTo>
                <a:cubicBezTo>
                  <a:pt x="8273" y="73750"/>
                  <a:pt x="10848" y="73667"/>
                  <a:pt x="13455" y="74250"/>
                </a:cubicBezTo>
                <a:lnTo>
                  <a:pt x="13455" y="74250"/>
                </a:lnTo>
                <a:cubicBezTo>
                  <a:pt x="16000" y="74833"/>
                  <a:pt x="18000" y="76021"/>
                  <a:pt x="19455" y="77813"/>
                </a:cubicBezTo>
                <a:lnTo>
                  <a:pt x="19455" y="77813"/>
                </a:lnTo>
                <a:lnTo>
                  <a:pt x="20091" y="78688"/>
                </a:lnTo>
                <a:cubicBezTo>
                  <a:pt x="22879" y="82313"/>
                  <a:pt x="27364" y="84208"/>
                  <a:pt x="33545" y="84375"/>
                </a:cubicBezTo>
                <a:lnTo>
                  <a:pt x="33545" y="84375"/>
                </a:lnTo>
                <a:lnTo>
                  <a:pt x="58818" y="84375"/>
                </a:lnTo>
                <a:cubicBezTo>
                  <a:pt x="65424" y="84208"/>
                  <a:pt x="70848" y="82667"/>
                  <a:pt x="75091" y="79750"/>
                </a:cubicBezTo>
                <a:lnTo>
                  <a:pt x="75091" y="79750"/>
                </a:lnTo>
                <a:cubicBezTo>
                  <a:pt x="79333" y="76833"/>
                  <a:pt x="81576" y="73104"/>
                  <a:pt x="81818" y="68563"/>
                </a:cubicBezTo>
                <a:lnTo>
                  <a:pt x="81818" y="68563"/>
                </a:lnTo>
                <a:cubicBezTo>
                  <a:pt x="81576" y="64021"/>
                  <a:pt x="79333" y="60292"/>
                  <a:pt x="75091" y="57375"/>
                </a:cubicBezTo>
                <a:lnTo>
                  <a:pt x="75091" y="57375"/>
                </a:lnTo>
                <a:cubicBezTo>
                  <a:pt x="70848" y="54417"/>
                  <a:pt x="65424" y="52875"/>
                  <a:pt x="58818" y="52750"/>
                </a:cubicBezTo>
                <a:lnTo>
                  <a:pt x="58818" y="52750"/>
                </a:lnTo>
                <a:lnTo>
                  <a:pt x="25545" y="52750"/>
                </a:lnTo>
                <a:cubicBezTo>
                  <a:pt x="21061" y="52583"/>
                  <a:pt x="17879" y="51104"/>
                  <a:pt x="16000" y="48313"/>
                </a:cubicBezTo>
                <a:lnTo>
                  <a:pt x="16000" y="48313"/>
                </a:lnTo>
                <a:cubicBezTo>
                  <a:pt x="14485" y="45271"/>
                  <a:pt x="15333" y="42646"/>
                  <a:pt x="18545" y="40438"/>
                </a:cubicBezTo>
                <a:lnTo>
                  <a:pt x="18545" y="40438"/>
                </a:lnTo>
                <a:lnTo>
                  <a:pt x="60727" y="14063"/>
                </a:lnTo>
                <a:lnTo>
                  <a:pt x="10273" y="14063"/>
                </a:lnTo>
                <a:cubicBezTo>
                  <a:pt x="7242" y="14063"/>
                  <a:pt x="4788" y="13396"/>
                  <a:pt x="2909" y="12063"/>
                </a:cubicBezTo>
                <a:lnTo>
                  <a:pt x="2909" y="12063"/>
                </a:lnTo>
                <a:cubicBezTo>
                  <a:pt x="970" y="10771"/>
                  <a:pt x="0" y="9104"/>
                  <a:pt x="0" y="7062"/>
                </a:cubicBezTo>
                <a:lnTo>
                  <a:pt x="0" y="7062"/>
                </a:lnTo>
              </a:path>
            </a:pathLst>
          </a:custGeom>
          <a:solidFill>
            <a:srgbClr val="2C3E5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3" name="el-1786842994417-39"/>
          <p:cNvSpPr/>
          <p:nvPr/>
        </p:nvSpPr>
        <p:spPr>
          <a:xfrm>
            <a:off x="6245982" y="2199494"/>
            <a:ext cx="23479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29" y="0"/>
                </a:moveTo>
                <a:lnTo>
                  <a:pt x="97571" y="0"/>
                </a:lnTo>
                <a:lnTo>
                  <a:pt x="97810" y="100"/>
                </a:lnTo>
                <a:lnTo>
                  <a:pt x="98045" y="400"/>
                </a:lnTo>
                <a:lnTo>
                  <a:pt x="98275" y="867"/>
                </a:lnTo>
                <a:lnTo>
                  <a:pt x="98502" y="1533"/>
                </a:lnTo>
                <a:lnTo>
                  <a:pt x="98717" y="2367"/>
                </a:lnTo>
                <a:lnTo>
                  <a:pt x="98919" y="3367"/>
                </a:lnTo>
                <a:lnTo>
                  <a:pt x="99113" y="4533"/>
                </a:lnTo>
                <a:lnTo>
                  <a:pt x="99287" y="5867"/>
                </a:lnTo>
                <a:lnTo>
                  <a:pt x="99449" y="7300"/>
                </a:lnTo>
                <a:lnTo>
                  <a:pt x="99591" y="8900"/>
                </a:lnTo>
                <a:lnTo>
                  <a:pt x="99713" y="10567"/>
                </a:lnTo>
                <a:lnTo>
                  <a:pt x="99814" y="12333"/>
                </a:lnTo>
                <a:lnTo>
                  <a:pt x="99895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5" y="85800"/>
                </a:lnTo>
                <a:lnTo>
                  <a:pt x="99814" y="87667"/>
                </a:lnTo>
                <a:lnTo>
                  <a:pt x="99713" y="89433"/>
                </a:lnTo>
                <a:lnTo>
                  <a:pt x="99591" y="91100"/>
                </a:lnTo>
                <a:lnTo>
                  <a:pt x="99449" y="92700"/>
                </a:lnTo>
                <a:lnTo>
                  <a:pt x="99287" y="94133"/>
                </a:lnTo>
                <a:lnTo>
                  <a:pt x="99113" y="95467"/>
                </a:lnTo>
                <a:lnTo>
                  <a:pt x="98919" y="96633"/>
                </a:lnTo>
                <a:lnTo>
                  <a:pt x="98717" y="97633"/>
                </a:lnTo>
                <a:lnTo>
                  <a:pt x="98502" y="98467"/>
                </a:lnTo>
                <a:lnTo>
                  <a:pt x="98275" y="99133"/>
                </a:lnTo>
                <a:lnTo>
                  <a:pt x="98045" y="99600"/>
                </a:lnTo>
                <a:lnTo>
                  <a:pt x="97810" y="99900"/>
                </a:lnTo>
                <a:lnTo>
                  <a:pt x="97571" y="100000"/>
                </a:lnTo>
                <a:lnTo>
                  <a:pt x="2429" y="100000"/>
                </a:lnTo>
                <a:lnTo>
                  <a:pt x="2190" y="99900"/>
                </a:lnTo>
                <a:lnTo>
                  <a:pt x="1955" y="99600"/>
                </a:lnTo>
                <a:lnTo>
                  <a:pt x="1725" y="99133"/>
                </a:lnTo>
                <a:lnTo>
                  <a:pt x="1498" y="98467"/>
                </a:lnTo>
                <a:lnTo>
                  <a:pt x="1283" y="97633"/>
                </a:lnTo>
                <a:lnTo>
                  <a:pt x="1081" y="96633"/>
                </a:lnTo>
                <a:lnTo>
                  <a:pt x="887" y="95467"/>
                </a:lnTo>
                <a:lnTo>
                  <a:pt x="713" y="94133"/>
                </a:lnTo>
                <a:lnTo>
                  <a:pt x="551" y="92700"/>
                </a:lnTo>
                <a:lnTo>
                  <a:pt x="409" y="91100"/>
                </a:lnTo>
                <a:lnTo>
                  <a:pt x="287" y="89433"/>
                </a:lnTo>
                <a:lnTo>
                  <a:pt x="186" y="87667"/>
                </a:lnTo>
                <a:lnTo>
                  <a:pt x="105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5" y="14200"/>
                </a:lnTo>
                <a:lnTo>
                  <a:pt x="186" y="12333"/>
                </a:lnTo>
                <a:lnTo>
                  <a:pt x="287" y="10567"/>
                </a:lnTo>
                <a:lnTo>
                  <a:pt x="409" y="8900"/>
                </a:lnTo>
                <a:lnTo>
                  <a:pt x="551" y="7300"/>
                </a:lnTo>
                <a:lnTo>
                  <a:pt x="713" y="5867"/>
                </a:lnTo>
                <a:lnTo>
                  <a:pt x="887" y="4533"/>
                </a:lnTo>
                <a:lnTo>
                  <a:pt x="1081" y="3367"/>
                </a:lnTo>
                <a:lnTo>
                  <a:pt x="1283" y="2367"/>
                </a:lnTo>
                <a:lnTo>
                  <a:pt x="1498" y="1533"/>
                </a:lnTo>
                <a:lnTo>
                  <a:pt x="1725" y="867"/>
                </a:lnTo>
                <a:lnTo>
                  <a:pt x="1955" y="400"/>
                </a:lnTo>
                <a:lnTo>
                  <a:pt x="2190" y="100"/>
                </a:lnTo>
                <a:lnTo>
                  <a:pt x="242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" name="el-1786842994422-48"/>
          <p:cNvSpPr/>
          <p:nvPr/>
        </p:nvSpPr>
        <p:spPr>
          <a:xfrm>
            <a:off x="6245982" y="2199494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" name="el-1786842994543-23"/>
          <p:cNvSpPr/>
          <p:nvPr/>
        </p:nvSpPr>
        <p:spPr>
          <a:xfrm>
            <a:off x="6354031" y="2286112"/>
            <a:ext cx="112514" cy="11251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250" y="14083"/>
                </a:moveTo>
                <a:lnTo>
                  <a:pt x="49250" y="14083"/>
                </a:lnTo>
                <a:cubicBezTo>
                  <a:pt x="57861" y="14194"/>
                  <a:pt x="65250" y="16833"/>
                  <a:pt x="71417" y="22000"/>
                </a:cubicBezTo>
                <a:lnTo>
                  <a:pt x="71417" y="22000"/>
                </a:lnTo>
                <a:lnTo>
                  <a:pt x="64417" y="29250"/>
                </a:lnTo>
                <a:cubicBezTo>
                  <a:pt x="63361" y="30250"/>
                  <a:pt x="63056" y="31500"/>
                  <a:pt x="63500" y="33000"/>
                </a:cubicBezTo>
                <a:lnTo>
                  <a:pt x="63500" y="33000"/>
                </a:lnTo>
                <a:cubicBezTo>
                  <a:pt x="64222" y="34278"/>
                  <a:pt x="65333" y="35000"/>
                  <a:pt x="66833" y="35167"/>
                </a:cubicBezTo>
                <a:lnTo>
                  <a:pt x="66833" y="35167"/>
                </a:lnTo>
                <a:lnTo>
                  <a:pt x="91417" y="35167"/>
                </a:lnTo>
                <a:cubicBezTo>
                  <a:pt x="93583" y="35000"/>
                  <a:pt x="94750" y="33833"/>
                  <a:pt x="94917" y="31667"/>
                </a:cubicBezTo>
                <a:lnTo>
                  <a:pt x="94917" y="31667"/>
                </a:lnTo>
                <a:lnTo>
                  <a:pt x="94917" y="7000"/>
                </a:lnTo>
                <a:cubicBezTo>
                  <a:pt x="94917" y="5556"/>
                  <a:pt x="94194" y="4472"/>
                  <a:pt x="92750" y="3750"/>
                </a:cubicBezTo>
                <a:lnTo>
                  <a:pt x="92750" y="3750"/>
                </a:lnTo>
                <a:cubicBezTo>
                  <a:pt x="91250" y="3306"/>
                  <a:pt x="90000" y="3583"/>
                  <a:pt x="89000" y="4583"/>
                </a:cubicBezTo>
                <a:lnTo>
                  <a:pt x="89000" y="4583"/>
                </a:lnTo>
                <a:lnTo>
                  <a:pt x="81500" y="12083"/>
                </a:lnTo>
                <a:cubicBezTo>
                  <a:pt x="72556" y="4306"/>
                  <a:pt x="61806" y="278"/>
                  <a:pt x="49250" y="0"/>
                </a:cubicBezTo>
                <a:lnTo>
                  <a:pt x="49250" y="0"/>
                </a:lnTo>
                <a:cubicBezTo>
                  <a:pt x="46861" y="0"/>
                  <a:pt x="44500" y="139"/>
                  <a:pt x="42167" y="417"/>
                </a:cubicBezTo>
                <a:lnTo>
                  <a:pt x="42167" y="417"/>
                </a:lnTo>
                <a:lnTo>
                  <a:pt x="42167" y="14750"/>
                </a:lnTo>
                <a:cubicBezTo>
                  <a:pt x="44389" y="14306"/>
                  <a:pt x="46750" y="14083"/>
                  <a:pt x="49250" y="14083"/>
                </a:cubicBezTo>
                <a:lnTo>
                  <a:pt x="49250" y="14083"/>
                </a:lnTo>
                <a:moveTo>
                  <a:pt x="22000" y="27000"/>
                </a:moveTo>
                <a:lnTo>
                  <a:pt x="22000" y="27000"/>
                </a:lnTo>
                <a:lnTo>
                  <a:pt x="29250" y="34083"/>
                </a:lnTo>
                <a:cubicBezTo>
                  <a:pt x="30250" y="35083"/>
                  <a:pt x="31500" y="35361"/>
                  <a:pt x="33000" y="34917"/>
                </a:cubicBezTo>
                <a:lnTo>
                  <a:pt x="33000" y="34917"/>
                </a:lnTo>
                <a:cubicBezTo>
                  <a:pt x="34278" y="34194"/>
                  <a:pt x="35000" y="33111"/>
                  <a:pt x="35167" y="31667"/>
                </a:cubicBezTo>
                <a:lnTo>
                  <a:pt x="35167" y="31667"/>
                </a:lnTo>
                <a:lnTo>
                  <a:pt x="35167" y="7000"/>
                </a:lnTo>
                <a:cubicBezTo>
                  <a:pt x="35000" y="4833"/>
                  <a:pt x="33833" y="3667"/>
                  <a:pt x="31667" y="3500"/>
                </a:cubicBezTo>
                <a:lnTo>
                  <a:pt x="31667" y="3500"/>
                </a:lnTo>
                <a:lnTo>
                  <a:pt x="7000" y="3500"/>
                </a:lnTo>
                <a:cubicBezTo>
                  <a:pt x="5556" y="3500"/>
                  <a:pt x="4472" y="4250"/>
                  <a:pt x="3750" y="5750"/>
                </a:cubicBezTo>
                <a:lnTo>
                  <a:pt x="3750" y="5750"/>
                </a:lnTo>
                <a:cubicBezTo>
                  <a:pt x="3306" y="7194"/>
                  <a:pt x="3583" y="8417"/>
                  <a:pt x="4583" y="9417"/>
                </a:cubicBezTo>
                <a:lnTo>
                  <a:pt x="4583" y="9417"/>
                </a:lnTo>
                <a:lnTo>
                  <a:pt x="12083" y="16917"/>
                </a:lnTo>
                <a:cubicBezTo>
                  <a:pt x="4306" y="25861"/>
                  <a:pt x="278" y="36639"/>
                  <a:pt x="0" y="49250"/>
                </a:cubicBezTo>
                <a:lnTo>
                  <a:pt x="0" y="49250"/>
                </a:lnTo>
                <a:cubicBezTo>
                  <a:pt x="0" y="51583"/>
                  <a:pt x="139" y="53917"/>
                  <a:pt x="417" y="56250"/>
                </a:cubicBezTo>
                <a:lnTo>
                  <a:pt x="417" y="56250"/>
                </a:lnTo>
                <a:lnTo>
                  <a:pt x="14750" y="56250"/>
                </a:lnTo>
                <a:cubicBezTo>
                  <a:pt x="14306" y="54028"/>
                  <a:pt x="14083" y="51694"/>
                  <a:pt x="14083" y="49250"/>
                </a:cubicBezTo>
                <a:lnTo>
                  <a:pt x="14083" y="49250"/>
                </a:lnTo>
                <a:cubicBezTo>
                  <a:pt x="14194" y="40583"/>
                  <a:pt x="16833" y="33167"/>
                  <a:pt x="22000" y="27000"/>
                </a:cubicBezTo>
                <a:lnTo>
                  <a:pt x="22000" y="27000"/>
                </a:lnTo>
                <a:moveTo>
                  <a:pt x="98000" y="42167"/>
                </a:moveTo>
                <a:lnTo>
                  <a:pt x="98000" y="42167"/>
                </a:lnTo>
                <a:lnTo>
                  <a:pt x="83750" y="42167"/>
                </a:lnTo>
                <a:cubicBezTo>
                  <a:pt x="84194" y="44389"/>
                  <a:pt x="84417" y="46750"/>
                  <a:pt x="84417" y="49250"/>
                </a:cubicBezTo>
                <a:lnTo>
                  <a:pt x="84417" y="49250"/>
                </a:lnTo>
                <a:cubicBezTo>
                  <a:pt x="84250" y="57861"/>
                  <a:pt x="81611" y="65250"/>
                  <a:pt x="76500" y="71417"/>
                </a:cubicBezTo>
                <a:lnTo>
                  <a:pt x="76500" y="71417"/>
                </a:lnTo>
                <a:lnTo>
                  <a:pt x="69250" y="64417"/>
                </a:lnTo>
                <a:cubicBezTo>
                  <a:pt x="68194" y="63361"/>
                  <a:pt x="66944" y="63056"/>
                  <a:pt x="65500" y="63500"/>
                </a:cubicBezTo>
                <a:lnTo>
                  <a:pt x="65500" y="63500"/>
                </a:lnTo>
                <a:cubicBezTo>
                  <a:pt x="64167" y="64222"/>
                  <a:pt x="63417" y="65333"/>
                  <a:pt x="63250" y="66833"/>
                </a:cubicBezTo>
                <a:lnTo>
                  <a:pt x="63250" y="66833"/>
                </a:lnTo>
                <a:lnTo>
                  <a:pt x="63250" y="91417"/>
                </a:lnTo>
                <a:cubicBezTo>
                  <a:pt x="63417" y="93583"/>
                  <a:pt x="64611" y="94750"/>
                  <a:pt x="66833" y="94917"/>
                </a:cubicBezTo>
                <a:lnTo>
                  <a:pt x="66833" y="94917"/>
                </a:lnTo>
                <a:lnTo>
                  <a:pt x="91417" y="94917"/>
                </a:lnTo>
                <a:cubicBezTo>
                  <a:pt x="92861" y="94917"/>
                  <a:pt x="93944" y="94194"/>
                  <a:pt x="94667" y="92750"/>
                </a:cubicBezTo>
                <a:lnTo>
                  <a:pt x="94667" y="92750"/>
                </a:lnTo>
                <a:cubicBezTo>
                  <a:pt x="95111" y="91250"/>
                  <a:pt x="94833" y="90000"/>
                  <a:pt x="93833" y="89000"/>
                </a:cubicBezTo>
                <a:lnTo>
                  <a:pt x="93833" y="89000"/>
                </a:lnTo>
                <a:lnTo>
                  <a:pt x="86333" y="81500"/>
                </a:lnTo>
                <a:cubicBezTo>
                  <a:pt x="94111" y="72556"/>
                  <a:pt x="98139" y="61806"/>
                  <a:pt x="98417" y="49250"/>
                </a:cubicBezTo>
                <a:lnTo>
                  <a:pt x="98417" y="49250"/>
                </a:lnTo>
                <a:cubicBezTo>
                  <a:pt x="98417" y="46861"/>
                  <a:pt x="98278" y="44500"/>
                  <a:pt x="98000" y="42167"/>
                </a:cubicBezTo>
                <a:lnTo>
                  <a:pt x="98000" y="42167"/>
                </a:lnTo>
                <a:moveTo>
                  <a:pt x="49250" y="84417"/>
                </a:moveTo>
                <a:lnTo>
                  <a:pt x="49250" y="84417"/>
                </a:lnTo>
                <a:cubicBezTo>
                  <a:pt x="40583" y="84250"/>
                  <a:pt x="33167" y="81611"/>
                  <a:pt x="27000" y="76500"/>
                </a:cubicBezTo>
                <a:lnTo>
                  <a:pt x="27000" y="76500"/>
                </a:lnTo>
                <a:lnTo>
                  <a:pt x="34083" y="69250"/>
                </a:lnTo>
                <a:cubicBezTo>
                  <a:pt x="35083" y="68194"/>
                  <a:pt x="35361" y="66944"/>
                  <a:pt x="34917" y="65500"/>
                </a:cubicBezTo>
                <a:lnTo>
                  <a:pt x="34917" y="65500"/>
                </a:lnTo>
                <a:cubicBezTo>
                  <a:pt x="34194" y="64167"/>
                  <a:pt x="33111" y="63417"/>
                  <a:pt x="31667" y="63250"/>
                </a:cubicBezTo>
                <a:lnTo>
                  <a:pt x="31667" y="63250"/>
                </a:lnTo>
                <a:lnTo>
                  <a:pt x="7000" y="63250"/>
                </a:lnTo>
                <a:cubicBezTo>
                  <a:pt x="4833" y="63417"/>
                  <a:pt x="3667" y="64611"/>
                  <a:pt x="3500" y="66833"/>
                </a:cubicBezTo>
                <a:lnTo>
                  <a:pt x="3500" y="66833"/>
                </a:lnTo>
                <a:lnTo>
                  <a:pt x="3500" y="91417"/>
                </a:lnTo>
                <a:cubicBezTo>
                  <a:pt x="3500" y="92861"/>
                  <a:pt x="4250" y="93944"/>
                  <a:pt x="5750" y="94667"/>
                </a:cubicBezTo>
                <a:lnTo>
                  <a:pt x="5750" y="94667"/>
                </a:lnTo>
                <a:cubicBezTo>
                  <a:pt x="7194" y="95111"/>
                  <a:pt x="8417" y="94833"/>
                  <a:pt x="9417" y="93833"/>
                </a:cubicBezTo>
                <a:lnTo>
                  <a:pt x="9417" y="93833"/>
                </a:lnTo>
                <a:lnTo>
                  <a:pt x="16917" y="86333"/>
                </a:lnTo>
                <a:cubicBezTo>
                  <a:pt x="25861" y="94111"/>
                  <a:pt x="36639" y="98139"/>
                  <a:pt x="49250" y="98417"/>
                </a:cubicBezTo>
                <a:lnTo>
                  <a:pt x="49250" y="98417"/>
                </a:lnTo>
                <a:cubicBezTo>
                  <a:pt x="51583" y="98417"/>
                  <a:pt x="53917" y="98278"/>
                  <a:pt x="56250" y="98000"/>
                </a:cubicBezTo>
                <a:lnTo>
                  <a:pt x="56250" y="98000"/>
                </a:lnTo>
                <a:lnTo>
                  <a:pt x="56250" y="83750"/>
                </a:lnTo>
                <a:cubicBezTo>
                  <a:pt x="54028" y="84194"/>
                  <a:pt x="51694" y="84417"/>
                  <a:pt x="49250" y="84417"/>
                </a:cubicBezTo>
                <a:lnTo>
                  <a:pt x="49250" y="84417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6" name="el-1786842994419-40"/>
          <p:cNvSpPr/>
          <p:nvPr/>
        </p:nvSpPr>
        <p:spPr>
          <a:xfrm>
            <a:off x="6245982" y="2570969"/>
            <a:ext cx="23479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29" y="0"/>
                </a:moveTo>
                <a:lnTo>
                  <a:pt x="97571" y="0"/>
                </a:lnTo>
                <a:lnTo>
                  <a:pt x="97810" y="100"/>
                </a:lnTo>
                <a:lnTo>
                  <a:pt x="98045" y="400"/>
                </a:lnTo>
                <a:lnTo>
                  <a:pt x="98275" y="867"/>
                </a:lnTo>
                <a:lnTo>
                  <a:pt x="98502" y="1533"/>
                </a:lnTo>
                <a:lnTo>
                  <a:pt x="98717" y="2367"/>
                </a:lnTo>
                <a:lnTo>
                  <a:pt x="98919" y="3367"/>
                </a:lnTo>
                <a:lnTo>
                  <a:pt x="99113" y="4533"/>
                </a:lnTo>
                <a:lnTo>
                  <a:pt x="99287" y="5867"/>
                </a:lnTo>
                <a:lnTo>
                  <a:pt x="99449" y="7300"/>
                </a:lnTo>
                <a:lnTo>
                  <a:pt x="99591" y="8900"/>
                </a:lnTo>
                <a:lnTo>
                  <a:pt x="99713" y="10567"/>
                </a:lnTo>
                <a:lnTo>
                  <a:pt x="99814" y="12333"/>
                </a:lnTo>
                <a:lnTo>
                  <a:pt x="99895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5" y="85800"/>
                </a:lnTo>
                <a:lnTo>
                  <a:pt x="99814" y="87667"/>
                </a:lnTo>
                <a:lnTo>
                  <a:pt x="99713" y="89433"/>
                </a:lnTo>
                <a:lnTo>
                  <a:pt x="99591" y="91100"/>
                </a:lnTo>
                <a:lnTo>
                  <a:pt x="99449" y="92700"/>
                </a:lnTo>
                <a:lnTo>
                  <a:pt x="99287" y="94133"/>
                </a:lnTo>
                <a:lnTo>
                  <a:pt x="99113" y="95467"/>
                </a:lnTo>
                <a:lnTo>
                  <a:pt x="98919" y="96633"/>
                </a:lnTo>
                <a:lnTo>
                  <a:pt x="98717" y="97633"/>
                </a:lnTo>
                <a:lnTo>
                  <a:pt x="98502" y="98467"/>
                </a:lnTo>
                <a:lnTo>
                  <a:pt x="98275" y="99133"/>
                </a:lnTo>
                <a:lnTo>
                  <a:pt x="98045" y="99600"/>
                </a:lnTo>
                <a:lnTo>
                  <a:pt x="97810" y="99900"/>
                </a:lnTo>
                <a:lnTo>
                  <a:pt x="97571" y="100000"/>
                </a:lnTo>
                <a:lnTo>
                  <a:pt x="2429" y="100000"/>
                </a:lnTo>
                <a:lnTo>
                  <a:pt x="2190" y="99900"/>
                </a:lnTo>
                <a:lnTo>
                  <a:pt x="1955" y="99600"/>
                </a:lnTo>
                <a:lnTo>
                  <a:pt x="1725" y="99133"/>
                </a:lnTo>
                <a:lnTo>
                  <a:pt x="1498" y="98467"/>
                </a:lnTo>
                <a:lnTo>
                  <a:pt x="1283" y="97633"/>
                </a:lnTo>
                <a:lnTo>
                  <a:pt x="1081" y="96633"/>
                </a:lnTo>
                <a:lnTo>
                  <a:pt x="887" y="95467"/>
                </a:lnTo>
                <a:lnTo>
                  <a:pt x="713" y="94133"/>
                </a:lnTo>
                <a:lnTo>
                  <a:pt x="551" y="92700"/>
                </a:lnTo>
                <a:lnTo>
                  <a:pt x="409" y="91100"/>
                </a:lnTo>
                <a:lnTo>
                  <a:pt x="287" y="89433"/>
                </a:lnTo>
                <a:lnTo>
                  <a:pt x="186" y="87667"/>
                </a:lnTo>
                <a:lnTo>
                  <a:pt x="105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5" y="14200"/>
                </a:lnTo>
                <a:lnTo>
                  <a:pt x="186" y="12333"/>
                </a:lnTo>
                <a:lnTo>
                  <a:pt x="287" y="10567"/>
                </a:lnTo>
                <a:lnTo>
                  <a:pt x="409" y="8900"/>
                </a:lnTo>
                <a:lnTo>
                  <a:pt x="551" y="7300"/>
                </a:lnTo>
                <a:lnTo>
                  <a:pt x="713" y="5867"/>
                </a:lnTo>
                <a:lnTo>
                  <a:pt x="887" y="4533"/>
                </a:lnTo>
                <a:lnTo>
                  <a:pt x="1081" y="3367"/>
                </a:lnTo>
                <a:lnTo>
                  <a:pt x="1283" y="2367"/>
                </a:lnTo>
                <a:lnTo>
                  <a:pt x="1498" y="1533"/>
                </a:lnTo>
                <a:lnTo>
                  <a:pt x="1725" y="867"/>
                </a:lnTo>
                <a:lnTo>
                  <a:pt x="1955" y="400"/>
                </a:lnTo>
                <a:lnTo>
                  <a:pt x="2190" y="100"/>
                </a:lnTo>
                <a:lnTo>
                  <a:pt x="242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7" name="el-1786842994423-49"/>
          <p:cNvSpPr/>
          <p:nvPr/>
        </p:nvSpPr>
        <p:spPr>
          <a:xfrm>
            <a:off x="6245982" y="2570969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8" name="el-1786842994544-24"/>
          <p:cNvSpPr/>
          <p:nvPr/>
        </p:nvSpPr>
        <p:spPr>
          <a:xfrm>
            <a:off x="6354031" y="2657587"/>
            <a:ext cx="112514" cy="11251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250" y="14083"/>
                </a:moveTo>
                <a:lnTo>
                  <a:pt x="49250" y="14083"/>
                </a:lnTo>
                <a:cubicBezTo>
                  <a:pt x="57861" y="14194"/>
                  <a:pt x="65250" y="16833"/>
                  <a:pt x="71417" y="22000"/>
                </a:cubicBezTo>
                <a:lnTo>
                  <a:pt x="71417" y="22000"/>
                </a:lnTo>
                <a:lnTo>
                  <a:pt x="64417" y="29250"/>
                </a:lnTo>
                <a:cubicBezTo>
                  <a:pt x="63361" y="30250"/>
                  <a:pt x="63056" y="31500"/>
                  <a:pt x="63500" y="33000"/>
                </a:cubicBezTo>
                <a:lnTo>
                  <a:pt x="63500" y="33000"/>
                </a:lnTo>
                <a:cubicBezTo>
                  <a:pt x="64222" y="34278"/>
                  <a:pt x="65333" y="35000"/>
                  <a:pt x="66833" y="35167"/>
                </a:cubicBezTo>
                <a:lnTo>
                  <a:pt x="66833" y="35167"/>
                </a:lnTo>
                <a:lnTo>
                  <a:pt x="91417" y="35167"/>
                </a:lnTo>
                <a:cubicBezTo>
                  <a:pt x="93583" y="35000"/>
                  <a:pt x="94750" y="33833"/>
                  <a:pt x="94917" y="31667"/>
                </a:cubicBezTo>
                <a:lnTo>
                  <a:pt x="94917" y="31667"/>
                </a:lnTo>
                <a:lnTo>
                  <a:pt x="94917" y="7000"/>
                </a:lnTo>
                <a:cubicBezTo>
                  <a:pt x="94917" y="5556"/>
                  <a:pt x="94194" y="4472"/>
                  <a:pt x="92750" y="3750"/>
                </a:cubicBezTo>
                <a:lnTo>
                  <a:pt x="92750" y="3750"/>
                </a:lnTo>
                <a:cubicBezTo>
                  <a:pt x="91250" y="3306"/>
                  <a:pt x="90000" y="3583"/>
                  <a:pt x="89000" y="4583"/>
                </a:cubicBezTo>
                <a:lnTo>
                  <a:pt x="89000" y="4583"/>
                </a:lnTo>
                <a:lnTo>
                  <a:pt x="81500" y="12083"/>
                </a:lnTo>
                <a:cubicBezTo>
                  <a:pt x="72556" y="4306"/>
                  <a:pt x="61806" y="278"/>
                  <a:pt x="49250" y="0"/>
                </a:cubicBezTo>
                <a:lnTo>
                  <a:pt x="49250" y="0"/>
                </a:lnTo>
                <a:cubicBezTo>
                  <a:pt x="46861" y="0"/>
                  <a:pt x="44500" y="139"/>
                  <a:pt x="42167" y="417"/>
                </a:cubicBezTo>
                <a:lnTo>
                  <a:pt x="42167" y="417"/>
                </a:lnTo>
                <a:lnTo>
                  <a:pt x="42167" y="14750"/>
                </a:lnTo>
                <a:cubicBezTo>
                  <a:pt x="44389" y="14306"/>
                  <a:pt x="46750" y="14083"/>
                  <a:pt x="49250" y="14083"/>
                </a:cubicBezTo>
                <a:lnTo>
                  <a:pt x="49250" y="14083"/>
                </a:lnTo>
                <a:moveTo>
                  <a:pt x="22000" y="27000"/>
                </a:moveTo>
                <a:lnTo>
                  <a:pt x="22000" y="27000"/>
                </a:lnTo>
                <a:lnTo>
                  <a:pt x="29250" y="34083"/>
                </a:lnTo>
                <a:cubicBezTo>
                  <a:pt x="30250" y="35083"/>
                  <a:pt x="31500" y="35361"/>
                  <a:pt x="33000" y="34917"/>
                </a:cubicBezTo>
                <a:lnTo>
                  <a:pt x="33000" y="34917"/>
                </a:lnTo>
                <a:cubicBezTo>
                  <a:pt x="34278" y="34194"/>
                  <a:pt x="35000" y="33111"/>
                  <a:pt x="35167" y="31667"/>
                </a:cubicBezTo>
                <a:lnTo>
                  <a:pt x="35167" y="31667"/>
                </a:lnTo>
                <a:lnTo>
                  <a:pt x="35167" y="7000"/>
                </a:lnTo>
                <a:cubicBezTo>
                  <a:pt x="35000" y="4833"/>
                  <a:pt x="33833" y="3667"/>
                  <a:pt x="31667" y="3500"/>
                </a:cubicBezTo>
                <a:lnTo>
                  <a:pt x="31667" y="3500"/>
                </a:lnTo>
                <a:lnTo>
                  <a:pt x="7000" y="3500"/>
                </a:lnTo>
                <a:cubicBezTo>
                  <a:pt x="5556" y="3500"/>
                  <a:pt x="4472" y="4250"/>
                  <a:pt x="3750" y="5750"/>
                </a:cubicBezTo>
                <a:lnTo>
                  <a:pt x="3750" y="5750"/>
                </a:lnTo>
                <a:cubicBezTo>
                  <a:pt x="3306" y="7194"/>
                  <a:pt x="3583" y="8417"/>
                  <a:pt x="4583" y="9417"/>
                </a:cubicBezTo>
                <a:lnTo>
                  <a:pt x="4583" y="9417"/>
                </a:lnTo>
                <a:lnTo>
                  <a:pt x="12083" y="16917"/>
                </a:lnTo>
                <a:cubicBezTo>
                  <a:pt x="4306" y="25861"/>
                  <a:pt x="278" y="36639"/>
                  <a:pt x="0" y="49250"/>
                </a:cubicBezTo>
                <a:lnTo>
                  <a:pt x="0" y="49250"/>
                </a:lnTo>
                <a:cubicBezTo>
                  <a:pt x="0" y="51583"/>
                  <a:pt x="139" y="53917"/>
                  <a:pt x="417" y="56250"/>
                </a:cubicBezTo>
                <a:lnTo>
                  <a:pt x="417" y="56250"/>
                </a:lnTo>
                <a:lnTo>
                  <a:pt x="14750" y="56250"/>
                </a:lnTo>
                <a:cubicBezTo>
                  <a:pt x="14306" y="54028"/>
                  <a:pt x="14083" y="51694"/>
                  <a:pt x="14083" y="49250"/>
                </a:cubicBezTo>
                <a:lnTo>
                  <a:pt x="14083" y="49250"/>
                </a:lnTo>
                <a:cubicBezTo>
                  <a:pt x="14194" y="40583"/>
                  <a:pt x="16833" y="33167"/>
                  <a:pt x="22000" y="27000"/>
                </a:cubicBezTo>
                <a:lnTo>
                  <a:pt x="22000" y="27000"/>
                </a:lnTo>
                <a:moveTo>
                  <a:pt x="98000" y="42167"/>
                </a:moveTo>
                <a:lnTo>
                  <a:pt x="98000" y="42167"/>
                </a:lnTo>
                <a:lnTo>
                  <a:pt x="83750" y="42167"/>
                </a:lnTo>
                <a:cubicBezTo>
                  <a:pt x="84194" y="44389"/>
                  <a:pt x="84417" y="46750"/>
                  <a:pt x="84417" y="49250"/>
                </a:cubicBezTo>
                <a:lnTo>
                  <a:pt x="84417" y="49250"/>
                </a:lnTo>
                <a:cubicBezTo>
                  <a:pt x="84250" y="57861"/>
                  <a:pt x="81611" y="65250"/>
                  <a:pt x="76500" y="71417"/>
                </a:cubicBezTo>
                <a:lnTo>
                  <a:pt x="76500" y="71417"/>
                </a:lnTo>
                <a:lnTo>
                  <a:pt x="69250" y="64417"/>
                </a:lnTo>
                <a:cubicBezTo>
                  <a:pt x="68194" y="63361"/>
                  <a:pt x="66944" y="63056"/>
                  <a:pt x="65500" y="63500"/>
                </a:cubicBezTo>
                <a:lnTo>
                  <a:pt x="65500" y="63500"/>
                </a:lnTo>
                <a:cubicBezTo>
                  <a:pt x="64167" y="64222"/>
                  <a:pt x="63417" y="65333"/>
                  <a:pt x="63250" y="66833"/>
                </a:cubicBezTo>
                <a:lnTo>
                  <a:pt x="63250" y="66833"/>
                </a:lnTo>
                <a:lnTo>
                  <a:pt x="63250" y="91417"/>
                </a:lnTo>
                <a:cubicBezTo>
                  <a:pt x="63417" y="93583"/>
                  <a:pt x="64611" y="94750"/>
                  <a:pt x="66833" y="94917"/>
                </a:cubicBezTo>
                <a:lnTo>
                  <a:pt x="66833" y="94917"/>
                </a:lnTo>
                <a:lnTo>
                  <a:pt x="91417" y="94917"/>
                </a:lnTo>
                <a:cubicBezTo>
                  <a:pt x="92861" y="94917"/>
                  <a:pt x="93944" y="94194"/>
                  <a:pt x="94667" y="92750"/>
                </a:cubicBezTo>
                <a:lnTo>
                  <a:pt x="94667" y="92750"/>
                </a:lnTo>
                <a:cubicBezTo>
                  <a:pt x="95111" y="91250"/>
                  <a:pt x="94833" y="90000"/>
                  <a:pt x="93833" y="89000"/>
                </a:cubicBezTo>
                <a:lnTo>
                  <a:pt x="93833" y="89000"/>
                </a:lnTo>
                <a:lnTo>
                  <a:pt x="86333" y="81500"/>
                </a:lnTo>
                <a:cubicBezTo>
                  <a:pt x="94111" y="72556"/>
                  <a:pt x="98139" y="61806"/>
                  <a:pt x="98417" y="49250"/>
                </a:cubicBezTo>
                <a:lnTo>
                  <a:pt x="98417" y="49250"/>
                </a:lnTo>
                <a:cubicBezTo>
                  <a:pt x="98417" y="46861"/>
                  <a:pt x="98278" y="44500"/>
                  <a:pt x="98000" y="42167"/>
                </a:cubicBezTo>
                <a:lnTo>
                  <a:pt x="98000" y="42167"/>
                </a:lnTo>
                <a:moveTo>
                  <a:pt x="49250" y="84417"/>
                </a:moveTo>
                <a:lnTo>
                  <a:pt x="49250" y="84417"/>
                </a:lnTo>
                <a:cubicBezTo>
                  <a:pt x="40583" y="84250"/>
                  <a:pt x="33167" y="81611"/>
                  <a:pt x="27000" y="76500"/>
                </a:cubicBezTo>
                <a:lnTo>
                  <a:pt x="27000" y="76500"/>
                </a:lnTo>
                <a:lnTo>
                  <a:pt x="34083" y="69250"/>
                </a:lnTo>
                <a:cubicBezTo>
                  <a:pt x="35083" y="68194"/>
                  <a:pt x="35361" y="66944"/>
                  <a:pt x="34917" y="65500"/>
                </a:cubicBezTo>
                <a:lnTo>
                  <a:pt x="34917" y="65500"/>
                </a:lnTo>
                <a:cubicBezTo>
                  <a:pt x="34194" y="64167"/>
                  <a:pt x="33111" y="63417"/>
                  <a:pt x="31667" y="63250"/>
                </a:cubicBezTo>
                <a:lnTo>
                  <a:pt x="31667" y="63250"/>
                </a:lnTo>
                <a:lnTo>
                  <a:pt x="7000" y="63250"/>
                </a:lnTo>
                <a:cubicBezTo>
                  <a:pt x="4833" y="63417"/>
                  <a:pt x="3667" y="64611"/>
                  <a:pt x="3500" y="66833"/>
                </a:cubicBezTo>
                <a:lnTo>
                  <a:pt x="3500" y="66833"/>
                </a:lnTo>
                <a:lnTo>
                  <a:pt x="3500" y="91417"/>
                </a:lnTo>
                <a:cubicBezTo>
                  <a:pt x="3500" y="92861"/>
                  <a:pt x="4250" y="93944"/>
                  <a:pt x="5750" y="94667"/>
                </a:cubicBezTo>
                <a:lnTo>
                  <a:pt x="5750" y="94667"/>
                </a:lnTo>
                <a:cubicBezTo>
                  <a:pt x="7194" y="95111"/>
                  <a:pt x="8417" y="94833"/>
                  <a:pt x="9417" y="93833"/>
                </a:cubicBezTo>
                <a:lnTo>
                  <a:pt x="9417" y="93833"/>
                </a:lnTo>
                <a:lnTo>
                  <a:pt x="16917" y="86333"/>
                </a:lnTo>
                <a:cubicBezTo>
                  <a:pt x="25861" y="94111"/>
                  <a:pt x="36639" y="98139"/>
                  <a:pt x="49250" y="98417"/>
                </a:cubicBezTo>
                <a:lnTo>
                  <a:pt x="49250" y="98417"/>
                </a:lnTo>
                <a:cubicBezTo>
                  <a:pt x="51583" y="98417"/>
                  <a:pt x="53917" y="98278"/>
                  <a:pt x="56250" y="98000"/>
                </a:cubicBezTo>
                <a:lnTo>
                  <a:pt x="56250" y="98000"/>
                </a:lnTo>
                <a:lnTo>
                  <a:pt x="56250" y="83750"/>
                </a:lnTo>
                <a:cubicBezTo>
                  <a:pt x="54028" y="84194"/>
                  <a:pt x="51694" y="84417"/>
                  <a:pt x="49250" y="84417"/>
                </a:cubicBezTo>
                <a:lnTo>
                  <a:pt x="49250" y="84417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9" name="el-1786842994421-41"/>
          <p:cNvSpPr/>
          <p:nvPr/>
        </p:nvSpPr>
        <p:spPr>
          <a:xfrm>
            <a:off x="6245982" y="2942444"/>
            <a:ext cx="23479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429" y="0"/>
                </a:moveTo>
                <a:lnTo>
                  <a:pt x="97571" y="0"/>
                </a:lnTo>
                <a:lnTo>
                  <a:pt x="97810" y="100"/>
                </a:lnTo>
                <a:lnTo>
                  <a:pt x="98045" y="400"/>
                </a:lnTo>
                <a:lnTo>
                  <a:pt x="98275" y="867"/>
                </a:lnTo>
                <a:lnTo>
                  <a:pt x="98502" y="1533"/>
                </a:lnTo>
                <a:lnTo>
                  <a:pt x="98717" y="2367"/>
                </a:lnTo>
                <a:lnTo>
                  <a:pt x="98919" y="3367"/>
                </a:lnTo>
                <a:lnTo>
                  <a:pt x="99113" y="4533"/>
                </a:lnTo>
                <a:lnTo>
                  <a:pt x="99287" y="5867"/>
                </a:lnTo>
                <a:lnTo>
                  <a:pt x="99449" y="7300"/>
                </a:lnTo>
                <a:lnTo>
                  <a:pt x="99591" y="8900"/>
                </a:lnTo>
                <a:lnTo>
                  <a:pt x="99713" y="10567"/>
                </a:lnTo>
                <a:lnTo>
                  <a:pt x="99814" y="12333"/>
                </a:lnTo>
                <a:lnTo>
                  <a:pt x="99895" y="14200"/>
                </a:lnTo>
                <a:lnTo>
                  <a:pt x="99951" y="16100"/>
                </a:lnTo>
                <a:lnTo>
                  <a:pt x="99988" y="18033"/>
                </a:lnTo>
                <a:lnTo>
                  <a:pt x="100000" y="20000"/>
                </a:lnTo>
                <a:lnTo>
                  <a:pt x="100000" y="80000"/>
                </a:lnTo>
                <a:lnTo>
                  <a:pt x="99988" y="81967"/>
                </a:lnTo>
                <a:lnTo>
                  <a:pt x="99951" y="83900"/>
                </a:lnTo>
                <a:lnTo>
                  <a:pt x="99895" y="85800"/>
                </a:lnTo>
                <a:lnTo>
                  <a:pt x="99814" y="87667"/>
                </a:lnTo>
                <a:lnTo>
                  <a:pt x="99713" y="89433"/>
                </a:lnTo>
                <a:lnTo>
                  <a:pt x="99591" y="91100"/>
                </a:lnTo>
                <a:lnTo>
                  <a:pt x="99449" y="92700"/>
                </a:lnTo>
                <a:lnTo>
                  <a:pt x="99287" y="94133"/>
                </a:lnTo>
                <a:lnTo>
                  <a:pt x="99113" y="95467"/>
                </a:lnTo>
                <a:lnTo>
                  <a:pt x="98919" y="96633"/>
                </a:lnTo>
                <a:lnTo>
                  <a:pt x="98717" y="97633"/>
                </a:lnTo>
                <a:lnTo>
                  <a:pt x="98502" y="98467"/>
                </a:lnTo>
                <a:lnTo>
                  <a:pt x="98275" y="99133"/>
                </a:lnTo>
                <a:lnTo>
                  <a:pt x="98045" y="99600"/>
                </a:lnTo>
                <a:lnTo>
                  <a:pt x="97810" y="99900"/>
                </a:lnTo>
                <a:lnTo>
                  <a:pt x="97571" y="100000"/>
                </a:lnTo>
                <a:lnTo>
                  <a:pt x="2429" y="100000"/>
                </a:lnTo>
                <a:lnTo>
                  <a:pt x="2190" y="99900"/>
                </a:lnTo>
                <a:lnTo>
                  <a:pt x="1955" y="99600"/>
                </a:lnTo>
                <a:lnTo>
                  <a:pt x="1725" y="99133"/>
                </a:lnTo>
                <a:lnTo>
                  <a:pt x="1498" y="98467"/>
                </a:lnTo>
                <a:lnTo>
                  <a:pt x="1283" y="97633"/>
                </a:lnTo>
                <a:lnTo>
                  <a:pt x="1081" y="96633"/>
                </a:lnTo>
                <a:lnTo>
                  <a:pt x="887" y="95467"/>
                </a:lnTo>
                <a:lnTo>
                  <a:pt x="713" y="94133"/>
                </a:lnTo>
                <a:lnTo>
                  <a:pt x="551" y="92700"/>
                </a:lnTo>
                <a:lnTo>
                  <a:pt x="409" y="91100"/>
                </a:lnTo>
                <a:lnTo>
                  <a:pt x="287" y="89433"/>
                </a:lnTo>
                <a:lnTo>
                  <a:pt x="186" y="87667"/>
                </a:lnTo>
                <a:lnTo>
                  <a:pt x="105" y="85800"/>
                </a:lnTo>
                <a:lnTo>
                  <a:pt x="49" y="83900"/>
                </a:lnTo>
                <a:lnTo>
                  <a:pt x="12" y="81967"/>
                </a:lnTo>
                <a:lnTo>
                  <a:pt x="0" y="80000"/>
                </a:lnTo>
                <a:lnTo>
                  <a:pt x="0" y="20000"/>
                </a:lnTo>
                <a:lnTo>
                  <a:pt x="12" y="18033"/>
                </a:lnTo>
                <a:lnTo>
                  <a:pt x="49" y="16100"/>
                </a:lnTo>
                <a:lnTo>
                  <a:pt x="105" y="14200"/>
                </a:lnTo>
                <a:lnTo>
                  <a:pt x="186" y="12333"/>
                </a:lnTo>
                <a:lnTo>
                  <a:pt x="287" y="10567"/>
                </a:lnTo>
                <a:lnTo>
                  <a:pt x="409" y="8900"/>
                </a:lnTo>
                <a:lnTo>
                  <a:pt x="551" y="7300"/>
                </a:lnTo>
                <a:lnTo>
                  <a:pt x="713" y="5867"/>
                </a:lnTo>
                <a:lnTo>
                  <a:pt x="887" y="4533"/>
                </a:lnTo>
                <a:lnTo>
                  <a:pt x="1081" y="3367"/>
                </a:lnTo>
                <a:lnTo>
                  <a:pt x="1283" y="2367"/>
                </a:lnTo>
                <a:lnTo>
                  <a:pt x="1498" y="1533"/>
                </a:lnTo>
                <a:lnTo>
                  <a:pt x="1725" y="867"/>
                </a:lnTo>
                <a:lnTo>
                  <a:pt x="1955" y="400"/>
                </a:lnTo>
                <a:lnTo>
                  <a:pt x="2190" y="100"/>
                </a:lnTo>
                <a:lnTo>
                  <a:pt x="2429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el-1786842994423-50"/>
          <p:cNvSpPr/>
          <p:nvPr/>
        </p:nvSpPr>
        <p:spPr>
          <a:xfrm>
            <a:off x="6245982" y="2942444"/>
            <a:ext cx="57150" cy="2857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96"/>
                </a:lnTo>
                <a:lnTo>
                  <a:pt x="80491" y="384"/>
                </a:lnTo>
                <a:lnTo>
                  <a:pt x="70972" y="861"/>
                </a:lnTo>
                <a:lnTo>
                  <a:pt x="61732" y="1522"/>
                </a:lnTo>
                <a:lnTo>
                  <a:pt x="52860" y="2362"/>
                </a:lnTo>
                <a:lnTo>
                  <a:pt x="44443" y="3371"/>
                </a:lnTo>
                <a:lnTo>
                  <a:pt x="36561" y="4540"/>
                </a:lnTo>
                <a:lnTo>
                  <a:pt x="29289" y="5858"/>
                </a:lnTo>
                <a:lnTo>
                  <a:pt x="22699" y="7312"/>
                </a:lnTo>
                <a:lnTo>
                  <a:pt x="16853" y="8889"/>
                </a:lnTo>
                <a:lnTo>
                  <a:pt x="11808" y="10572"/>
                </a:lnTo>
                <a:lnTo>
                  <a:pt x="7612" y="12346"/>
                </a:lnTo>
                <a:lnTo>
                  <a:pt x="4306" y="14194"/>
                </a:lnTo>
                <a:lnTo>
                  <a:pt x="1921" y="16098"/>
                </a:lnTo>
                <a:lnTo>
                  <a:pt x="482" y="18040"/>
                </a:lnTo>
                <a:lnTo>
                  <a:pt x="0" y="20000"/>
                </a:lnTo>
                <a:lnTo>
                  <a:pt x="0" y="80000"/>
                </a:lnTo>
                <a:lnTo>
                  <a:pt x="482" y="81960"/>
                </a:lnTo>
                <a:lnTo>
                  <a:pt x="1921" y="83902"/>
                </a:lnTo>
                <a:lnTo>
                  <a:pt x="4306" y="85806"/>
                </a:lnTo>
                <a:lnTo>
                  <a:pt x="7612" y="87654"/>
                </a:lnTo>
                <a:lnTo>
                  <a:pt x="11808" y="89428"/>
                </a:lnTo>
                <a:lnTo>
                  <a:pt x="16853" y="91111"/>
                </a:lnTo>
                <a:lnTo>
                  <a:pt x="22699" y="92688"/>
                </a:lnTo>
                <a:lnTo>
                  <a:pt x="29289" y="94142"/>
                </a:lnTo>
                <a:lnTo>
                  <a:pt x="36561" y="95460"/>
                </a:lnTo>
                <a:lnTo>
                  <a:pt x="44443" y="96629"/>
                </a:lnTo>
                <a:lnTo>
                  <a:pt x="52860" y="97638"/>
                </a:lnTo>
                <a:lnTo>
                  <a:pt x="61732" y="98478"/>
                </a:lnTo>
                <a:lnTo>
                  <a:pt x="70972" y="99139"/>
                </a:lnTo>
                <a:lnTo>
                  <a:pt x="80491" y="99616"/>
                </a:lnTo>
                <a:lnTo>
                  <a:pt x="90198" y="9990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874" y="99904"/>
                </a:lnTo>
                <a:lnTo>
                  <a:pt x="87807" y="99616"/>
                </a:lnTo>
                <a:lnTo>
                  <a:pt x="81857" y="99139"/>
                </a:lnTo>
                <a:lnTo>
                  <a:pt x="76082" y="98478"/>
                </a:lnTo>
                <a:lnTo>
                  <a:pt x="70538" y="97638"/>
                </a:lnTo>
                <a:lnTo>
                  <a:pt x="65277" y="96629"/>
                </a:lnTo>
                <a:lnTo>
                  <a:pt x="60350" y="95460"/>
                </a:lnTo>
                <a:lnTo>
                  <a:pt x="55806" y="94142"/>
                </a:lnTo>
                <a:lnTo>
                  <a:pt x="51687" y="92688"/>
                </a:lnTo>
                <a:lnTo>
                  <a:pt x="48033" y="91111"/>
                </a:lnTo>
                <a:lnTo>
                  <a:pt x="44880" y="89428"/>
                </a:lnTo>
                <a:lnTo>
                  <a:pt x="42258" y="87654"/>
                </a:lnTo>
                <a:lnTo>
                  <a:pt x="40191" y="85806"/>
                </a:lnTo>
                <a:lnTo>
                  <a:pt x="38701" y="83902"/>
                </a:lnTo>
                <a:lnTo>
                  <a:pt x="37801" y="81960"/>
                </a:lnTo>
                <a:lnTo>
                  <a:pt x="37500" y="80000"/>
                </a:lnTo>
                <a:lnTo>
                  <a:pt x="37500" y="20000"/>
                </a:lnTo>
                <a:lnTo>
                  <a:pt x="37801" y="18040"/>
                </a:lnTo>
                <a:lnTo>
                  <a:pt x="38701" y="16098"/>
                </a:lnTo>
                <a:lnTo>
                  <a:pt x="40191" y="14194"/>
                </a:lnTo>
                <a:lnTo>
                  <a:pt x="42258" y="12346"/>
                </a:lnTo>
                <a:lnTo>
                  <a:pt x="44880" y="10572"/>
                </a:lnTo>
                <a:lnTo>
                  <a:pt x="48033" y="8889"/>
                </a:lnTo>
                <a:lnTo>
                  <a:pt x="51687" y="7312"/>
                </a:lnTo>
                <a:lnTo>
                  <a:pt x="55806" y="5858"/>
                </a:lnTo>
                <a:lnTo>
                  <a:pt x="60350" y="4540"/>
                </a:lnTo>
                <a:lnTo>
                  <a:pt x="65277" y="3371"/>
                </a:lnTo>
                <a:lnTo>
                  <a:pt x="70538" y="2362"/>
                </a:lnTo>
                <a:lnTo>
                  <a:pt x="76082" y="1522"/>
                </a:lnTo>
                <a:lnTo>
                  <a:pt x="81857" y="861"/>
                </a:lnTo>
                <a:lnTo>
                  <a:pt x="87807" y="384"/>
                </a:lnTo>
                <a:lnTo>
                  <a:pt x="93874" y="9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1" name="el-1786842994545-25"/>
          <p:cNvSpPr/>
          <p:nvPr/>
        </p:nvSpPr>
        <p:spPr>
          <a:xfrm>
            <a:off x="6354031" y="3029062"/>
            <a:ext cx="112514" cy="11251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250" y="14083"/>
                </a:moveTo>
                <a:lnTo>
                  <a:pt x="49250" y="14083"/>
                </a:lnTo>
                <a:cubicBezTo>
                  <a:pt x="57861" y="14194"/>
                  <a:pt x="65250" y="16833"/>
                  <a:pt x="71417" y="22000"/>
                </a:cubicBezTo>
                <a:lnTo>
                  <a:pt x="71417" y="22000"/>
                </a:lnTo>
                <a:lnTo>
                  <a:pt x="64417" y="29250"/>
                </a:lnTo>
                <a:cubicBezTo>
                  <a:pt x="63361" y="30250"/>
                  <a:pt x="63056" y="31500"/>
                  <a:pt x="63500" y="33000"/>
                </a:cubicBezTo>
                <a:lnTo>
                  <a:pt x="63500" y="33000"/>
                </a:lnTo>
                <a:cubicBezTo>
                  <a:pt x="64222" y="34278"/>
                  <a:pt x="65333" y="35000"/>
                  <a:pt x="66833" y="35167"/>
                </a:cubicBezTo>
                <a:lnTo>
                  <a:pt x="66833" y="35167"/>
                </a:lnTo>
                <a:lnTo>
                  <a:pt x="91417" y="35167"/>
                </a:lnTo>
                <a:cubicBezTo>
                  <a:pt x="93583" y="35000"/>
                  <a:pt x="94750" y="33833"/>
                  <a:pt x="94917" y="31667"/>
                </a:cubicBezTo>
                <a:lnTo>
                  <a:pt x="94917" y="31667"/>
                </a:lnTo>
                <a:lnTo>
                  <a:pt x="94917" y="7000"/>
                </a:lnTo>
                <a:cubicBezTo>
                  <a:pt x="94917" y="5556"/>
                  <a:pt x="94194" y="4472"/>
                  <a:pt x="92750" y="3750"/>
                </a:cubicBezTo>
                <a:lnTo>
                  <a:pt x="92750" y="3750"/>
                </a:lnTo>
                <a:cubicBezTo>
                  <a:pt x="91250" y="3306"/>
                  <a:pt x="90000" y="3583"/>
                  <a:pt x="89000" y="4583"/>
                </a:cubicBezTo>
                <a:lnTo>
                  <a:pt x="89000" y="4583"/>
                </a:lnTo>
                <a:lnTo>
                  <a:pt x="81500" y="12083"/>
                </a:lnTo>
                <a:cubicBezTo>
                  <a:pt x="72556" y="4306"/>
                  <a:pt x="61806" y="278"/>
                  <a:pt x="49250" y="0"/>
                </a:cubicBezTo>
                <a:lnTo>
                  <a:pt x="49250" y="0"/>
                </a:lnTo>
                <a:cubicBezTo>
                  <a:pt x="46861" y="0"/>
                  <a:pt x="44500" y="139"/>
                  <a:pt x="42167" y="417"/>
                </a:cubicBezTo>
                <a:lnTo>
                  <a:pt x="42167" y="417"/>
                </a:lnTo>
                <a:lnTo>
                  <a:pt x="42167" y="14750"/>
                </a:lnTo>
                <a:cubicBezTo>
                  <a:pt x="44389" y="14306"/>
                  <a:pt x="46750" y="14083"/>
                  <a:pt x="49250" y="14083"/>
                </a:cubicBezTo>
                <a:lnTo>
                  <a:pt x="49250" y="14083"/>
                </a:lnTo>
                <a:moveTo>
                  <a:pt x="22000" y="27000"/>
                </a:moveTo>
                <a:lnTo>
                  <a:pt x="22000" y="27000"/>
                </a:lnTo>
                <a:lnTo>
                  <a:pt x="29250" y="34083"/>
                </a:lnTo>
                <a:cubicBezTo>
                  <a:pt x="30250" y="35083"/>
                  <a:pt x="31500" y="35361"/>
                  <a:pt x="33000" y="34917"/>
                </a:cubicBezTo>
                <a:lnTo>
                  <a:pt x="33000" y="34917"/>
                </a:lnTo>
                <a:cubicBezTo>
                  <a:pt x="34278" y="34194"/>
                  <a:pt x="35000" y="33111"/>
                  <a:pt x="35167" y="31667"/>
                </a:cubicBezTo>
                <a:lnTo>
                  <a:pt x="35167" y="31667"/>
                </a:lnTo>
                <a:lnTo>
                  <a:pt x="35167" y="7000"/>
                </a:lnTo>
                <a:cubicBezTo>
                  <a:pt x="35000" y="4833"/>
                  <a:pt x="33833" y="3667"/>
                  <a:pt x="31667" y="3500"/>
                </a:cubicBezTo>
                <a:lnTo>
                  <a:pt x="31667" y="3500"/>
                </a:lnTo>
                <a:lnTo>
                  <a:pt x="7000" y="3500"/>
                </a:lnTo>
                <a:cubicBezTo>
                  <a:pt x="5556" y="3500"/>
                  <a:pt x="4472" y="4250"/>
                  <a:pt x="3750" y="5750"/>
                </a:cubicBezTo>
                <a:lnTo>
                  <a:pt x="3750" y="5750"/>
                </a:lnTo>
                <a:cubicBezTo>
                  <a:pt x="3306" y="7194"/>
                  <a:pt x="3583" y="8417"/>
                  <a:pt x="4583" y="9417"/>
                </a:cubicBezTo>
                <a:lnTo>
                  <a:pt x="4583" y="9417"/>
                </a:lnTo>
                <a:lnTo>
                  <a:pt x="12083" y="16917"/>
                </a:lnTo>
                <a:cubicBezTo>
                  <a:pt x="4306" y="25861"/>
                  <a:pt x="278" y="36639"/>
                  <a:pt x="0" y="49250"/>
                </a:cubicBezTo>
                <a:lnTo>
                  <a:pt x="0" y="49250"/>
                </a:lnTo>
                <a:cubicBezTo>
                  <a:pt x="0" y="51583"/>
                  <a:pt x="139" y="53917"/>
                  <a:pt x="417" y="56250"/>
                </a:cubicBezTo>
                <a:lnTo>
                  <a:pt x="417" y="56250"/>
                </a:lnTo>
                <a:lnTo>
                  <a:pt x="14750" y="56250"/>
                </a:lnTo>
                <a:cubicBezTo>
                  <a:pt x="14306" y="54028"/>
                  <a:pt x="14083" y="51694"/>
                  <a:pt x="14083" y="49250"/>
                </a:cubicBezTo>
                <a:lnTo>
                  <a:pt x="14083" y="49250"/>
                </a:lnTo>
                <a:cubicBezTo>
                  <a:pt x="14194" y="40583"/>
                  <a:pt x="16833" y="33167"/>
                  <a:pt x="22000" y="27000"/>
                </a:cubicBezTo>
                <a:lnTo>
                  <a:pt x="22000" y="27000"/>
                </a:lnTo>
                <a:moveTo>
                  <a:pt x="98000" y="42167"/>
                </a:moveTo>
                <a:lnTo>
                  <a:pt x="98000" y="42167"/>
                </a:lnTo>
                <a:lnTo>
                  <a:pt x="83750" y="42167"/>
                </a:lnTo>
                <a:cubicBezTo>
                  <a:pt x="84194" y="44389"/>
                  <a:pt x="84417" y="46750"/>
                  <a:pt x="84417" y="49250"/>
                </a:cubicBezTo>
                <a:lnTo>
                  <a:pt x="84417" y="49250"/>
                </a:lnTo>
                <a:cubicBezTo>
                  <a:pt x="84250" y="57861"/>
                  <a:pt x="81611" y="65250"/>
                  <a:pt x="76500" y="71417"/>
                </a:cubicBezTo>
                <a:lnTo>
                  <a:pt x="76500" y="71417"/>
                </a:lnTo>
                <a:lnTo>
                  <a:pt x="69250" y="64417"/>
                </a:lnTo>
                <a:cubicBezTo>
                  <a:pt x="68194" y="63361"/>
                  <a:pt x="66944" y="63056"/>
                  <a:pt x="65500" y="63500"/>
                </a:cubicBezTo>
                <a:lnTo>
                  <a:pt x="65500" y="63500"/>
                </a:lnTo>
                <a:cubicBezTo>
                  <a:pt x="64167" y="64222"/>
                  <a:pt x="63417" y="65333"/>
                  <a:pt x="63250" y="66833"/>
                </a:cubicBezTo>
                <a:lnTo>
                  <a:pt x="63250" y="66833"/>
                </a:lnTo>
                <a:lnTo>
                  <a:pt x="63250" y="91417"/>
                </a:lnTo>
                <a:cubicBezTo>
                  <a:pt x="63417" y="93583"/>
                  <a:pt x="64611" y="94750"/>
                  <a:pt x="66833" y="94917"/>
                </a:cubicBezTo>
                <a:lnTo>
                  <a:pt x="66833" y="94917"/>
                </a:lnTo>
                <a:lnTo>
                  <a:pt x="91417" y="94917"/>
                </a:lnTo>
                <a:cubicBezTo>
                  <a:pt x="92861" y="94917"/>
                  <a:pt x="93944" y="94194"/>
                  <a:pt x="94667" y="92750"/>
                </a:cubicBezTo>
                <a:lnTo>
                  <a:pt x="94667" y="92750"/>
                </a:lnTo>
                <a:cubicBezTo>
                  <a:pt x="95111" y="91250"/>
                  <a:pt x="94833" y="90000"/>
                  <a:pt x="93833" y="89000"/>
                </a:cubicBezTo>
                <a:lnTo>
                  <a:pt x="93833" y="89000"/>
                </a:lnTo>
                <a:lnTo>
                  <a:pt x="86333" y="81500"/>
                </a:lnTo>
                <a:cubicBezTo>
                  <a:pt x="94111" y="72556"/>
                  <a:pt x="98139" y="61806"/>
                  <a:pt x="98417" y="49250"/>
                </a:cubicBezTo>
                <a:lnTo>
                  <a:pt x="98417" y="49250"/>
                </a:lnTo>
                <a:cubicBezTo>
                  <a:pt x="98417" y="46861"/>
                  <a:pt x="98278" y="44500"/>
                  <a:pt x="98000" y="42167"/>
                </a:cubicBezTo>
                <a:lnTo>
                  <a:pt x="98000" y="42167"/>
                </a:lnTo>
                <a:moveTo>
                  <a:pt x="49250" y="84417"/>
                </a:moveTo>
                <a:lnTo>
                  <a:pt x="49250" y="84417"/>
                </a:lnTo>
                <a:cubicBezTo>
                  <a:pt x="40583" y="84250"/>
                  <a:pt x="33167" y="81611"/>
                  <a:pt x="27000" y="76500"/>
                </a:cubicBezTo>
                <a:lnTo>
                  <a:pt x="27000" y="76500"/>
                </a:lnTo>
                <a:lnTo>
                  <a:pt x="34083" y="69250"/>
                </a:lnTo>
                <a:cubicBezTo>
                  <a:pt x="35083" y="68194"/>
                  <a:pt x="35361" y="66944"/>
                  <a:pt x="34917" y="65500"/>
                </a:cubicBezTo>
                <a:lnTo>
                  <a:pt x="34917" y="65500"/>
                </a:lnTo>
                <a:cubicBezTo>
                  <a:pt x="34194" y="64167"/>
                  <a:pt x="33111" y="63417"/>
                  <a:pt x="31667" y="63250"/>
                </a:cubicBezTo>
                <a:lnTo>
                  <a:pt x="31667" y="63250"/>
                </a:lnTo>
                <a:lnTo>
                  <a:pt x="7000" y="63250"/>
                </a:lnTo>
                <a:cubicBezTo>
                  <a:pt x="4833" y="63417"/>
                  <a:pt x="3667" y="64611"/>
                  <a:pt x="3500" y="66833"/>
                </a:cubicBezTo>
                <a:lnTo>
                  <a:pt x="3500" y="66833"/>
                </a:lnTo>
                <a:lnTo>
                  <a:pt x="3500" y="91417"/>
                </a:lnTo>
                <a:cubicBezTo>
                  <a:pt x="3500" y="92861"/>
                  <a:pt x="4250" y="93944"/>
                  <a:pt x="5750" y="94667"/>
                </a:cubicBezTo>
                <a:lnTo>
                  <a:pt x="5750" y="94667"/>
                </a:lnTo>
                <a:cubicBezTo>
                  <a:pt x="7194" y="95111"/>
                  <a:pt x="8417" y="94833"/>
                  <a:pt x="9417" y="93833"/>
                </a:cubicBezTo>
                <a:lnTo>
                  <a:pt x="9417" y="93833"/>
                </a:lnTo>
                <a:lnTo>
                  <a:pt x="16917" y="86333"/>
                </a:lnTo>
                <a:cubicBezTo>
                  <a:pt x="25861" y="94111"/>
                  <a:pt x="36639" y="98139"/>
                  <a:pt x="49250" y="98417"/>
                </a:cubicBezTo>
                <a:lnTo>
                  <a:pt x="49250" y="98417"/>
                </a:lnTo>
                <a:cubicBezTo>
                  <a:pt x="51583" y="98417"/>
                  <a:pt x="53917" y="98278"/>
                  <a:pt x="56250" y="98000"/>
                </a:cubicBezTo>
                <a:lnTo>
                  <a:pt x="56250" y="98000"/>
                </a:lnTo>
                <a:lnTo>
                  <a:pt x="56250" y="83750"/>
                </a:lnTo>
                <a:cubicBezTo>
                  <a:pt x="54028" y="84194"/>
                  <a:pt x="51694" y="84417"/>
                  <a:pt x="49250" y="84417"/>
                </a:cubicBezTo>
                <a:lnTo>
                  <a:pt x="49250" y="84417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2" name="el-1786842994391-30"/>
          <p:cNvSpPr txBox="1"/>
          <p:nvPr/>
        </p:nvSpPr>
        <p:spPr>
          <a:xfrm>
            <a:off x="707231" y="1436675"/>
            <a:ext cx="740092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板块一</a:t>
            </a:r>
          </a:p>
        </p:txBody>
      </p:sp>
      <p:sp>
        <p:nvSpPr>
          <p:cNvPr id="63" name="el-1786842994388-27"/>
          <p:cNvSpPr txBox="1"/>
          <p:nvPr/>
        </p:nvSpPr>
        <p:spPr>
          <a:xfrm>
            <a:off x="550069" y="1833823"/>
            <a:ext cx="2467853" cy="2227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股东与企业资金往来雷区</a:t>
            </a:r>
          </a:p>
        </p:txBody>
      </p:sp>
      <p:sp>
        <p:nvSpPr>
          <p:cNvPr id="64" name="el-1786842994424-51"/>
          <p:cNvSpPr txBox="1"/>
          <p:nvPr/>
        </p:nvSpPr>
        <p:spPr>
          <a:xfrm>
            <a:off x="857250" y="2249500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跨年借款视同分红</a:t>
            </a:r>
          </a:p>
        </p:txBody>
      </p:sp>
      <p:sp>
        <p:nvSpPr>
          <p:cNvPr id="65" name="el-1786842994424-52"/>
          <p:cNvSpPr txBox="1"/>
          <p:nvPr/>
        </p:nvSpPr>
        <p:spPr>
          <a:xfrm>
            <a:off x="857250" y="2620975"/>
            <a:ext cx="167163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出资未到位利息不得扣除</a:t>
            </a:r>
          </a:p>
        </p:txBody>
      </p:sp>
      <p:sp>
        <p:nvSpPr>
          <p:cNvPr id="66" name="el-1786842994424-53"/>
          <p:cNvSpPr txBox="1"/>
          <p:nvPr/>
        </p:nvSpPr>
        <p:spPr>
          <a:xfrm>
            <a:off x="857250" y="2992450"/>
            <a:ext cx="147732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“公转私”合规路径</a:t>
            </a:r>
          </a:p>
        </p:txBody>
      </p:sp>
      <p:sp>
        <p:nvSpPr>
          <p:cNvPr id="67" name="el-1786842994392-31"/>
          <p:cNvSpPr txBox="1"/>
          <p:nvPr/>
        </p:nvSpPr>
        <p:spPr>
          <a:xfrm>
            <a:off x="3576563" y="1436675"/>
            <a:ext cx="740092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板块二</a:t>
            </a:r>
          </a:p>
        </p:txBody>
      </p:sp>
      <p:sp>
        <p:nvSpPr>
          <p:cNvPr id="68" name="el-1786842994389-28"/>
          <p:cNvSpPr txBox="1"/>
          <p:nvPr/>
        </p:nvSpPr>
        <p:spPr>
          <a:xfrm>
            <a:off x="3397969" y="1833823"/>
            <a:ext cx="2467965" cy="2227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股权转让涉税攻防策略</a:t>
            </a:r>
          </a:p>
        </p:txBody>
      </p:sp>
      <p:sp>
        <p:nvSpPr>
          <p:cNvPr id="69" name="el-1786842994425-54"/>
          <p:cNvSpPr txBox="1"/>
          <p:nvPr/>
        </p:nvSpPr>
        <p:spPr>
          <a:xfrm>
            <a:off x="3705151" y="2249500"/>
            <a:ext cx="95726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净资产核定法</a:t>
            </a:r>
          </a:p>
        </p:txBody>
      </p:sp>
      <p:sp>
        <p:nvSpPr>
          <p:cNvPr id="70" name="el-1786842994425-55"/>
          <p:cNvSpPr txBox="1"/>
          <p:nvPr/>
        </p:nvSpPr>
        <p:spPr>
          <a:xfrm>
            <a:off x="3705151" y="2620975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对赌协议税务处理</a:t>
            </a:r>
          </a:p>
        </p:txBody>
      </p:sp>
      <p:sp>
        <p:nvSpPr>
          <p:cNvPr id="71" name="el-1786842994425-56"/>
          <p:cNvSpPr txBox="1"/>
          <p:nvPr/>
        </p:nvSpPr>
        <p:spPr>
          <a:xfrm>
            <a:off x="3705151" y="2992450"/>
            <a:ext cx="95726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代持还原难点</a:t>
            </a:r>
          </a:p>
        </p:txBody>
      </p:sp>
      <p:sp>
        <p:nvSpPr>
          <p:cNvPr id="72" name="el-1786842994392-32"/>
          <p:cNvSpPr txBox="1"/>
          <p:nvPr/>
        </p:nvSpPr>
        <p:spPr>
          <a:xfrm>
            <a:off x="6424575" y="1436675"/>
            <a:ext cx="740092" cy="2643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板块三</a:t>
            </a:r>
          </a:p>
        </p:txBody>
      </p:sp>
      <p:sp>
        <p:nvSpPr>
          <p:cNvPr id="73" name="el-1786842994389-29"/>
          <p:cNvSpPr txBox="1"/>
          <p:nvPr/>
        </p:nvSpPr>
        <p:spPr>
          <a:xfrm>
            <a:off x="6245982" y="1833823"/>
            <a:ext cx="2467965" cy="2227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重组与注销税务处理</a:t>
            </a:r>
          </a:p>
        </p:txBody>
      </p:sp>
      <p:sp>
        <p:nvSpPr>
          <p:cNvPr id="74" name="el-1786842994426-57"/>
          <p:cNvSpPr txBox="1"/>
          <p:nvPr/>
        </p:nvSpPr>
        <p:spPr>
          <a:xfrm>
            <a:off x="6553163" y="2249500"/>
            <a:ext cx="1100138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特殊性税务处理</a:t>
            </a:r>
          </a:p>
        </p:txBody>
      </p:sp>
      <p:sp>
        <p:nvSpPr>
          <p:cNvPr id="75" name="el-1786842994426-58"/>
          <p:cNvSpPr txBox="1"/>
          <p:nvPr/>
        </p:nvSpPr>
        <p:spPr>
          <a:xfrm>
            <a:off x="6553163" y="2620975"/>
            <a:ext cx="95726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减资撤资清算</a:t>
            </a:r>
          </a:p>
        </p:txBody>
      </p:sp>
      <p:sp>
        <p:nvSpPr>
          <p:cNvPr id="76" name="el-1786842994426-59"/>
          <p:cNvSpPr txBox="1"/>
          <p:nvPr/>
        </p:nvSpPr>
        <p:spPr>
          <a:xfrm>
            <a:off x="6553163" y="2992450"/>
            <a:ext cx="1243013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注销税务清算要点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843813732-1"/>
          <p:cNvCxnSpPr/>
          <p:nvPr/>
        </p:nvCxnSpPr>
        <p:spPr>
          <a:xfrm>
            <a:off x="0" y="507206"/>
            <a:ext cx="9144000" cy="914"/>
          </a:xfrm>
          <a:prstGeom prst="line">
            <a:avLst/>
          </a:prstGeom>
          <a:ln w="14288" cap="flat">
            <a:solidFill>
              <a:srgbClr val="2C5F2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-1786843813879-17"/>
          <p:cNvSpPr/>
          <p:nvPr/>
        </p:nvSpPr>
        <p:spPr>
          <a:xfrm>
            <a:off x="400050" y="171450"/>
            <a:ext cx="285750" cy="2143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0000" y="11435"/>
                </a:moveTo>
                <a:lnTo>
                  <a:pt x="20000" y="11435"/>
                </a:lnTo>
                <a:cubicBezTo>
                  <a:pt x="22289" y="11696"/>
                  <a:pt x="23544" y="13319"/>
                  <a:pt x="23767" y="16304"/>
                </a:cubicBezTo>
                <a:lnTo>
                  <a:pt x="23767" y="16304"/>
                </a:lnTo>
                <a:cubicBezTo>
                  <a:pt x="23544" y="19290"/>
                  <a:pt x="22289" y="20928"/>
                  <a:pt x="20000" y="21217"/>
                </a:cubicBezTo>
                <a:lnTo>
                  <a:pt x="20000" y="21217"/>
                </a:lnTo>
                <a:cubicBezTo>
                  <a:pt x="17711" y="20928"/>
                  <a:pt x="16467" y="19290"/>
                  <a:pt x="16267" y="16304"/>
                </a:cubicBezTo>
                <a:lnTo>
                  <a:pt x="16267" y="16304"/>
                </a:lnTo>
                <a:cubicBezTo>
                  <a:pt x="16467" y="13319"/>
                  <a:pt x="17711" y="11696"/>
                  <a:pt x="20000" y="11435"/>
                </a:cubicBezTo>
                <a:lnTo>
                  <a:pt x="20000" y="11435"/>
                </a:lnTo>
                <a:moveTo>
                  <a:pt x="25000" y="31174"/>
                </a:moveTo>
                <a:lnTo>
                  <a:pt x="25000" y="31174"/>
                </a:lnTo>
                <a:cubicBezTo>
                  <a:pt x="27289" y="29957"/>
                  <a:pt x="29111" y="27986"/>
                  <a:pt x="30467" y="25261"/>
                </a:cubicBezTo>
                <a:lnTo>
                  <a:pt x="30467" y="25261"/>
                </a:lnTo>
                <a:lnTo>
                  <a:pt x="30467" y="25261"/>
                </a:lnTo>
                <a:cubicBezTo>
                  <a:pt x="31822" y="22681"/>
                  <a:pt x="32500" y="19696"/>
                  <a:pt x="32500" y="16304"/>
                </a:cubicBezTo>
                <a:lnTo>
                  <a:pt x="32500" y="16304"/>
                </a:lnTo>
                <a:cubicBezTo>
                  <a:pt x="32389" y="11696"/>
                  <a:pt x="31189" y="7826"/>
                  <a:pt x="28900" y="4696"/>
                </a:cubicBezTo>
                <a:lnTo>
                  <a:pt x="28900" y="4696"/>
                </a:lnTo>
                <a:cubicBezTo>
                  <a:pt x="26500" y="1710"/>
                  <a:pt x="23533" y="145"/>
                  <a:pt x="20000" y="0"/>
                </a:cubicBezTo>
                <a:lnTo>
                  <a:pt x="20000" y="0"/>
                </a:lnTo>
                <a:cubicBezTo>
                  <a:pt x="16467" y="145"/>
                  <a:pt x="13500" y="1710"/>
                  <a:pt x="11100" y="4696"/>
                </a:cubicBezTo>
                <a:lnTo>
                  <a:pt x="11100" y="4696"/>
                </a:lnTo>
                <a:cubicBezTo>
                  <a:pt x="8811" y="7826"/>
                  <a:pt x="7611" y="11696"/>
                  <a:pt x="7500" y="16304"/>
                </a:cubicBezTo>
                <a:lnTo>
                  <a:pt x="7500" y="16304"/>
                </a:lnTo>
                <a:cubicBezTo>
                  <a:pt x="7500" y="19696"/>
                  <a:pt x="8178" y="22681"/>
                  <a:pt x="9533" y="25261"/>
                </a:cubicBezTo>
                <a:lnTo>
                  <a:pt x="9533" y="25261"/>
                </a:lnTo>
                <a:cubicBezTo>
                  <a:pt x="10889" y="27986"/>
                  <a:pt x="12711" y="29957"/>
                  <a:pt x="15000" y="31174"/>
                </a:cubicBezTo>
                <a:lnTo>
                  <a:pt x="15000" y="31174"/>
                </a:lnTo>
                <a:lnTo>
                  <a:pt x="15000" y="42391"/>
                </a:lnTo>
                <a:lnTo>
                  <a:pt x="5000" y="42391"/>
                </a:lnTo>
                <a:cubicBezTo>
                  <a:pt x="3533" y="42391"/>
                  <a:pt x="2333" y="43000"/>
                  <a:pt x="1400" y="44217"/>
                </a:cubicBezTo>
                <a:lnTo>
                  <a:pt x="1400" y="44217"/>
                </a:lnTo>
                <a:cubicBezTo>
                  <a:pt x="467" y="45435"/>
                  <a:pt x="0" y="47000"/>
                  <a:pt x="0" y="48913"/>
                </a:cubicBezTo>
                <a:lnTo>
                  <a:pt x="0" y="48913"/>
                </a:lnTo>
                <a:cubicBezTo>
                  <a:pt x="0" y="50826"/>
                  <a:pt x="467" y="52391"/>
                  <a:pt x="1400" y="53609"/>
                </a:cubicBezTo>
                <a:lnTo>
                  <a:pt x="1400" y="53609"/>
                </a:lnTo>
                <a:cubicBezTo>
                  <a:pt x="2333" y="54826"/>
                  <a:pt x="3533" y="55435"/>
                  <a:pt x="5000" y="55435"/>
                </a:cubicBezTo>
                <a:lnTo>
                  <a:pt x="5000" y="55435"/>
                </a:lnTo>
                <a:lnTo>
                  <a:pt x="45000" y="55435"/>
                </a:lnTo>
                <a:lnTo>
                  <a:pt x="45000" y="66652"/>
                </a:lnTo>
                <a:cubicBezTo>
                  <a:pt x="42711" y="67870"/>
                  <a:pt x="40889" y="69841"/>
                  <a:pt x="39533" y="72565"/>
                </a:cubicBezTo>
                <a:lnTo>
                  <a:pt x="39533" y="72565"/>
                </a:lnTo>
                <a:cubicBezTo>
                  <a:pt x="38178" y="75145"/>
                  <a:pt x="37500" y="78130"/>
                  <a:pt x="37500" y="81522"/>
                </a:cubicBezTo>
                <a:lnTo>
                  <a:pt x="37500" y="81522"/>
                </a:lnTo>
                <a:cubicBezTo>
                  <a:pt x="37611" y="86130"/>
                  <a:pt x="38811" y="90000"/>
                  <a:pt x="41100" y="93130"/>
                </a:cubicBezTo>
                <a:lnTo>
                  <a:pt x="41100" y="93130"/>
                </a:lnTo>
                <a:cubicBezTo>
                  <a:pt x="43500" y="96116"/>
                  <a:pt x="46467" y="97681"/>
                  <a:pt x="50000" y="97826"/>
                </a:cubicBezTo>
                <a:lnTo>
                  <a:pt x="50000" y="97826"/>
                </a:lnTo>
                <a:cubicBezTo>
                  <a:pt x="53533" y="97681"/>
                  <a:pt x="56500" y="96116"/>
                  <a:pt x="58900" y="93130"/>
                </a:cubicBezTo>
                <a:lnTo>
                  <a:pt x="58900" y="93130"/>
                </a:lnTo>
                <a:cubicBezTo>
                  <a:pt x="61189" y="90000"/>
                  <a:pt x="62389" y="86130"/>
                  <a:pt x="62500" y="81522"/>
                </a:cubicBezTo>
                <a:lnTo>
                  <a:pt x="62500" y="81522"/>
                </a:lnTo>
                <a:cubicBezTo>
                  <a:pt x="62500" y="78130"/>
                  <a:pt x="61822" y="75145"/>
                  <a:pt x="60467" y="72565"/>
                </a:cubicBezTo>
                <a:lnTo>
                  <a:pt x="60467" y="72565"/>
                </a:lnTo>
                <a:cubicBezTo>
                  <a:pt x="59111" y="69841"/>
                  <a:pt x="57289" y="67870"/>
                  <a:pt x="55000" y="66652"/>
                </a:cubicBezTo>
                <a:lnTo>
                  <a:pt x="55000" y="66652"/>
                </a:lnTo>
                <a:lnTo>
                  <a:pt x="55000" y="55435"/>
                </a:lnTo>
                <a:lnTo>
                  <a:pt x="95000" y="55435"/>
                </a:lnTo>
                <a:cubicBezTo>
                  <a:pt x="96467" y="55435"/>
                  <a:pt x="97667" y="54826"/>
                  <a:pt x="98600" y="53609"/>
                </a:cubicBezTo>
                <a:lnTo>
                  <a:pt x="98600" y="53609"/>
                </a:lnTo>
                <a:cubicBezTo>
                  <a:pt x="99533" y="52391"/>
                  <a:pt x="100000" y="50826"/>
                  <a:pt x="100000" y="48913"/>
                </a:cubicBezTo>
                <a:lnTo>
                  <a:pt x="100000" y="48913"/>
                </a:lnTo>
                <a:cubicBezTo>
                  <a:pt x="100000" y="47000"/>
                  <a:pt x="99533" y="45435"/>
                  <a:pt x="98600" y="44217"/>
                </a:cubicBezTo>
                <a:lnTo>
                  <a:pt x="98600" y="44217"/>
                </a:lnTo>
                <a:cubicBezTo>
                  <a:pt x="97667" y="43000"/>
                  <a:pt x="96467" y="42391"/>
                  <a:pt x="95000" y="42391"/>
                </a:cubicBezTo>
                <a:lnTo>
                  <a:pt x="95000" y="42391"/>
                </a:lnTo>
                <a:lnTo>
                  <a:pt x="85000" y="42391"/>
                </a:lnTo>
                <a:lnTo>
                  <a:pt x="85000" y="31174"/>
                </a:lnTo>
                <a:cubicBezTo>
                  <a:pt x="87289" y="29957"/>
                  <a:pt x="89111" y="27986"/>
                  <a:pt x="90467" y="25261"/>
                </a:cubicBezTo>
                <a:lnTo>
                  <a:pt x="90467" y="25261"/>
                </a:lnTo>
                <a:cubicBezTo>
                  <a:pt x="91822" y="22681"/>
                  <a:pt x="92500" y="19696"/>
                  <a:pt x="92500" y="16304"/>
                </a:cubicBezTo>
                <a:lnTo>
                  <a:pt x="92500" y="16304"/>
                </a:lnTo>
                <a:cubicBezTo>
                  <a:pt x="92389" y="11696"/>
                  <a:pt x="91189" y="7826"/>
                  <a:pt x="88900" y="4696"/>
                </a:cubicBezTo>
                <a:lnTo>
                  <a:pt x="88900" y="4696"/>
                </a:lnTo>
                <a:cubicBezTo>
                  <a:pt x="86500" y="1710"/>
                  <a:pt x="83533" y="145"/>
                  <a:pt x="80000" y="0"/>
                </a:cubicBezTo>
                <a:lnTo>
                  <a:pt x="80000" y="0"/>
                </a:lnTo>
                <a:cubicBezTo>
                  <a:pt x="76467" y="145"/>
                  <a:pt x="73500" y="1710"/>
                  <a:pt x="71100" y="4696"/>
                </a:cubicBezTo>
                <a:lnTo>
                  <a:pt x="71100" y="4696"/>
                </a:lnTo>
                <a:cubicBezTo>
                  <a:pt x="68811" y="7826"/>
                  <a:pt x="67611" y="11696"/>
                  <a:pt x="67500" y="16304"/>
                </a:cubicBezTo>
                <a:lnTo>
                  <a:pt x="67500" y="16304"/>
                </a:lnTo>
                <a:cubicBezTo>
                  <a:pt x="67500" y="19696"/>
                  <a:pt x="68178" y="22681"/>
                  <a:pt x="69533" y="25261"/>
                </a:cubicBezTo>
                <a:lnTo>
                  <a:pt x="69533" y="25261"/>
                </a:lnTo>
                <a:cubicBezTo>
                  <a:pt x="70889" y="27986"/>
                  <a:pt x="72711" y="29957"/>
                  <a:pt x="75000" y="31174"/>
                </a:cubicBezTo>
                <a:lnTo>
                  <a:pt x="75000" y="31174"/>
                </a:lnTo>
                <a:lnTo>
                  <a:pt x="75000" y="42391"/>
                </a:lnTo>
                <a:lnTo>
                  <a:pt x="25000" y="42391"/>
                </a:lnTo>
                <a:lnTo>
                  <a:pt x="25000" y="31174"/>
                </a:lnTo>
                <a:moveTo>
                  <a:pt x="76267" y="16304"/>
                </a:moveTo>
                <a:lnTo>
                  <a:pt x="76267" y="16304"/>
                </a:lnTo>
                <a:cubicBezTo>
                  <a:pt x="76467" y="13319"/>
                  <a:pt x="77711" y="11696"/>
                  <a:pt x="80000" y="11435"/>
                </a:cubicBezTo>
                <a:lnTo>
                  <a:pt x="80000" y="11435"/>
                </a:lnTo>
                <a:cubicBezTo>
                  <a:pt x="82289" y="11696"/>
                  <a:pt x="83544" y="13319"/>
                  <a:pt x="83767" y="16304"/>
                </a:cubicBezTo>
                <a:lnTo>
                  <a:pt x="83767" y="16304"/>
                </a:lnTo>
                <a:cubicBezTo>
                  <a:pt x="83544" y="19290"/>
                  <a:pt x="82289" y="20928"/>
                  <a:pt x="80000" y="21217"/>
                </a:cubicBezTo>
                <a:lnTo>
                  <a:pt x="80000" y="21217"/>
                </a:lnTo>
                <a:cubicBezTo>
                  <a:pt x="77711" y="20928"/>
                  <a:pt x="76467" y="19290"/>
                  <a:pt x="76267" y="16304"/>
                </a:cubicBezTo>
                <a:lnTo>
                  <a:pt x="76267" y="16304"/>
                </a:lnTo>
                <a:moveTo>
                  <a:pt x="50000" y="76652"/>
                </a:moveTo>
                <a:lnTo>
                  <a:pt x="50000" y="76652"/>
                </a:lnTo>
                <a:cubicBezTo>
                  <a:pt x="52289" y="76913"/>
                  <a:pt x="53544" y="78536"/>
                  <a:pt x="53767" y="81522"/>
                </a:cubicBezTo>
                <a:lnTo>
                  <a:pt x="53767" y="81522"/>
                </a:lnTo>
                <a:cubicBezTo>
                  <a:pt x="53544" y="84507"/>
                  <a:pt x="52289" y="86145"/>
                  <a:pt x="50000" y="86435"/>
                </a:cubicBezTo>
                <a:lnTo>
                  <a:pt x="50000" y="86435"/>
                </a:lnTo>
                <a:cubicBezTo>
                  <a:pt x="47711" y="86145"/>
                  <a:pt x="46467" y="84507"/>
                  <a:pt x="46267" y="81522"/>
                </a:cubicBezTo>
                <a:lnTo>
                  <a:pt x="46267" y="81522"/>
                </a:lnTo>
                <a:cubicBezTo>
                  <a:pt x="46467" y="78536"/>
                  <a:pt x="47711" y="76913"/>
                  <a:pt x="50000" y="76652"/>
                </a:cubicBezTo>
                <a:lnTo>
                  <a:pt x="50000" y="7665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3748-10"/>
          <p:cNvSpPr/>
          <p:nvPr/>
        </p:nvSpPr>
        <p:spPr>
          <a:xfrm>
            <a:off x="400050" y="1561691"/>
            <a:ext cx="1600200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357" y="0"/>
                </a:moveTo>
                <a:lnTo>
                  <a:pt x="94643" y="0"/>
                </a:lnTo>
                <a:lnTo>
                  <a:pt x="95167" y="24"/>
                </a:lnTo>
                <a:lnTo>
                  <a:pt x="95690" y="103"/>
                </a:lnTo>
                <a:lnTo>
                  <a:pt x="96196" y="236"/>
                </a:lnTo>
                <a:lnTo>
                  <a:pt x="96690" y="418"/>
                </a:lnTo>
                <a:lnTo>
                  <a:pt x="97167" y="642"/>
                </a:lnTo>
                <a:lnTo>
                  <a:pt x="97619" y="921"/>
                </a:lnTo>
                <a:lnTo>
                  <a:pt x="98042" y="1236"/>
                </a:lnTo>
                <a:lnTo>
                  <a:pt x="98429" y="1600"/>
                </a:lnTo>
                <a:lnTo>
                  <a:pt x="98786" y="1994"/>
                </a:lnTo>
                <a:lnTo>
                  <a:pt x="99095" y="2424"/>
                </a:lnTo>
                <a:lnTo>
                  <a:pt x="99369" y="2885"/>
                </a:lnTo>
                <a:lnTo>
                  <a:pt x="99589" y="3370"/>
                </a:lnTo>
                <a:lnTo>
                  <a:pt x="99768" y="3873"/>
                </a:lnTo>
                <a:lnTo>
                  <a:pt x="99899" y="4388"/>
                </a:lnTo>
                <a:lnTo>
                  <a:pt x="99976" y="4921"/>
                </a:lnTo>
                <a:lnTo>
                  <a:pt x="100000" y="5455"/>
                </a:lnTo>
                <a:lnTo>
                  <a:pt x="100000" y="94545"/>
                </a:lnTo>
                <a:lnTo>
                  <a:pt x="99976" y="95079"/>
                </a:lnTo>
                <a:lnTo>
                  <a:pt x="99899" y="95612"/>
                </a:lnTo>
                <a:lnTo>
                  <a:pt x="99768" y="96127"/>
                </a:lnTo>
                <a:lnTo>
                  <a:pt x="99589" y="96630"/>
                </a:lnTo>
                <a:lnTo>
                  <a:pt x="99369" y="97115"/>
                </a:lnTo>
                <a:lnTo>
                  <a:pt x="99095" y="97576"/>
                </a:lnTo>
                <a:lnTo>
                  <a:pt x="98786" y="98006"/>
                </a:lnTo>
                <a:lnTo>
                  <a:pt x="98429" y="98400"/>
                </a:lnTo>
                <a:lnTo>
                  <a:pt x="98042" y="98764"/>
                </a:lnTo>
                <a:lnTo>
                  <a:pt x="97619" y="99079"/>
                </a:lnTo>
                <a:lnTo>
                  <a:pt x="97167" y="99358"/>
                </a:lnTo>
                <a:lnTo>
                  <a:pt x="96690" y="99582"/>
                </a:lnTo>
                <a:lnTo>
                  <a:pt x="96196" y="99764"/>
                </a:lnTo>
                <a:lnTo>
                  <a:pt x="95690" y="99897"/>
                </a:lnTo>
                <a:lnTo>
                  <a:pt x="95167" y="99976"/>
                </a:lnTo>
                <a:lnTo>
                  <a:pt x="94643" y="100000"/>
                </a:lnTo>
                <a:lnTo>
                  <a:pt x="5357" y="100000"/>
                </a:lnTo>
                <a:lnTo>
                  <a:pt x="4833" y="99976"/>
                </a:lnTo>
                <a:lnTo>
                  <a:pt x="4310" y="99897"/>
                </a:lnTo>
                <a:lnTo>
                  <a:pt x="3804" y="99764"/>
                </a:lnTo>
                <a:lnTo>
                  <a:pt x="3310" y="99582"/>
                </a:lnTo>
                <a:lnTo>
                  <a:pt x="2833" y="99358"/>
                </a:lnTo>
                <a:lnTo>
                  <a:pt x="2381" y="99079"/>
                </a:lnTo>
                <a:lnTo>
                  <a:pt x="1958" y="98764"/>
                </a:lnTo>
                <a:lnTo>
                  <a:pt x="1571" y="98400"/>
                </a:lnTo>
                <a:lnTo>
                  <a:pt x="1214" y="98006"/>
                </a:lnTo>
                <a:lnTo>
                  <a:pt x="905" y="97576"/>
                </a:lnTo>
                <a:lnTo>
                  <a:pt x="631" y="97115"/>
                </a:lnTo>
                <a:lnTo>
                  <a:pt x="411" y="96630"/>
                </a:lnTo>
                <a:lnTo>
                  <a:pt x="232" y="96127"/>
                </a:lnTo>
                <a:lnTo>
                  <a:pt x="101" y="95612"/>
                </a:lnTo>
                <a:lnTo>
                  <a:pt x="24" y="95079"/>
                </a:lnTo>
                <a:lnTo>
                  <a:pt x="0" y="94545"/>
                </a:lnTo>
                <a:lnTo>
                  <a:pt x="0" y="5455"/>
                </a:lnTo>
                <a:lnTo>
                  <a:pt x="24" y="4921"/>
                </a:lnTo>
                <a:lnTo>
                  <a:pt x="101" y="4388"/>
                </a:lnTo>
                <a:lnTo>
                  <a:pt x="232" y="3873"/>
                </a:lnTo>
                <a:lnTo>
                  <a:pt x="411" y="3370"/>
                </a:lnTo>
                <a:lnTo>
                  <a:pt x="631" y="2885"/>
                </a:lnTo>
                <a:lnTo>
                  <a:pt x="905" y="2424"/>
                </a:lnTo>
                <a:lnTo>
                  <a:pt x="1214" y="1994"/>
                </a:lnTo>
                <a:lnTo>
                  <a:pt x="1571" y="1600"/>
                </a:lnTo>
                <a:lnTo>
                  <a:pt x="1958" y="1236"/>
                </a:lnTo>
                <a:lnTo>
                  <a:pt x="2381" y="921"/>
                </a:lnTo>
                <a:lnTo>
                  <a:pt x="2833" y="642"/>
                </a:lnTo>
                <a:lnTo>
                  <a:pt x="3310" y="418"/>
                </a:lnTo>
                <a:lnTo>
                  <a:pt x="3804" y="236"/>
                </a:lnTo>
                <a:lnTo>
                  <a:pt x="4310" y="103"/>
                </a:lnTo>
                <a:lnTo>
                  <a:pt x="4833" y="24"/>
                </a:lnTo>
                <a:lnTo>
                  <a:pt x="5357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el-1786843813758-15"/>
          <p:cNvSpPr/>
          <p:nvPr/>
        </p:nvSpPr>
        <p:spPr>
          <a:xfrm>
            <a:off x="400050" y="1561691"/>
            <a:ext cx="85725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6"/>
                </a:lnTo>
                <a:lnTo>
                  <a:pt x="80491" y="105"/>
                </a:lnTo>
                <a:lnTo>
                  <a:pt x="70972" y="235"/>
                </a:lnTo>
                <a:lnTo>
                  <a:pt x="61732" y="416"/>
                </a:lnTo>
                <a:lnTo>
                  <a:pt x="52860" y="645"/>
                </a:lnTo>
                <a:lnTo>
                  <a:pt x="44443" y="920"/>
                </a:lnTo>
                <a:lnTo>
                  <a:pt x="36561" y="1239"/>
                </a:lnTo>
                <a:lnTo>
                  <a:pt x="29289" y="1599"/>
                </a:lnTo>
                <a:lnTo>
                  <a:pt x="22699" y="1996"/>
                </a:lnTo>
                <a:lnTo>
                  <a:pt x="16853" y="2427"/>
                </a:lnTo>
                <a:lnTo>
                  <a:pt x="11808" y="2886"/>
                </a:lnTo>
                <a:lnTo>
                  <a:pt x="7612" y="3371"/>
                </a:lnTo>
                <a:lnTo>
                  <a:pt x="4306" y="3875"/>
                </a:lnTo>
                <a:lnTo>
                  <a:pt x="1921" y="4395"/>
                </a:lnTo>
                <a:lnTo>
                  <a:pt x="482" y="4925"/>
                </a:lnTo>
                <a:lnTo>
                  <a:pt x="0" y="5460"/>
                </a:lnTo>
                <a:lnTo>
                  <a:pt x="0" y="94540"/>
                </a:lnTo>
                <a:lnTo>
                  <a:pt x="482" y="95075"/>
                </a:lnTo>
                <a:lnTo>
                  <a:pt x="1921" y="95605"/>
                </a:lnTo>
                <a:lnTo>
                  <a:pt x="4306" y="96125"/>
                </a:lnTo>
                <a:lnTo>
                  <a:pt x="7612" y="96629"/>
                </a:lnTo>
                <a:lnTo>
                  <a:pt x="11808" y="97114"/>
                </a:lnTo>
                <a:lnTo>
                  <a:pt x="16853" y="97573"/>
                </a:lnTo>
                <a:lnTo>
                  <a:pt x="22699" y="98004"/>
                </a:lnTo>
                <a:lnTo>
                  <a:pt x="29289" y="98401"/>
                </a:lnTo>
                <a:lnTo>
                  <a:pt x="36561" y="98761"/>
                </a:lnTo>
                <a:lnTo>
                  <a:pt x="44443" y="99080"/>
                </a:lnTo>
                <a:lnTo>
                  <a:pt x="52860" y="99355"/>
                </a:lnTo>
                <a:lnTo>
                  <a:pt x="61732" y="99584"/>
                </a:lnTo>
                <a:lnTo>
                  <a:pt x="70972" y="99765"/>
                </a:lnTo>
                <a:lnTo>
                  <a:pt x="80491" y="99895"/>
                </a:lnTo>
                <a:lnTo>
                  <a:pt x="90198" y="9997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466" y="99974"/>
                </a:lnTo>
                <a:lnTo>
                  <a:pt x="86994" y="99895"/>
                </a:lnTo>
                <a:lnTo>
                  <a:pt x="80648" y="99765"/>
                </a:lnTo>
                <a:lnTo>
                  <a:pt x="74488" y="99584"/>
                </a:lnTo>
                <a:lnTo>
                  <a:pt x="68574" y="99355"/>
                </a:lnTo>
                <a:lnTo>
                  <a:pt x="62962" y="99080"/>
                </a:lnTo>
                <a:lnTo>
                  <a:pt x="57707" y="98761"/>
                </a:lnTo>
                <a:lnTo>
                  <a:pt x="52860" y="98401"/>
                </a:lnTo>
                <a:lnTo>
                  <a:pt x="48466" y="98004"/>
                </a:lnTo>
                <a:lnTo>
                  <a:pt x="44569" y="97573"/>
                </a:lnTo>
                <a:lnTo>
                  <a:pt x="41205" y="97114"/>
                </a:lnTo>
                <a:lnTo>
                  <a:pt x="38408" y="96629"/>
                </a:lnTo>
                <a:lnTo>
                  <a:pt x="36204" y="96125"/>
                </a:lnTo>
                <a:lnTo>
                  <a:pt x="34614" y="95605"/>
                </a:lnTo>
                <a:lnTo>
                  <a:pt x="33654" y="95075"/>
                </a:lnTo>
                <a:lnTo>
                  <a:pt x="33333" y="94540"/>
                </a:lnTo>
                <a:lnTo>
                  <a:pt x="33333" y="5460"/>
                </a:lnTo>
                <a:lnTo>
                  <a:pt x="33654" y="4925"/>
                </a:lnTo>
                <a:lnTo>
                  <a:pt x="34614" y="4395"/>
                </a:lnTo>
                <a:lnTo>
                  <a:pt x="36204" y="3875"/>
                </a:lnTo>
                <a:lnTo>
                  <a:pt x="38408" y="3371"/>
                </a:lnTo>
                <a:lnTo>
                  <a:pt x="41205" y="2886"/>
                </a:lnTo>
                <a:lnTo>
                  <a:pt x="44569" y="2427"/>
                </a:lnTo>
                <a:lnTo>
                  <a:pt x="48466" y="1996"/>
                </a:lnTo>
                <a:lnTo>
                  <a:pt x="52860" y="1599"/>
                </a:lnTo>
                <a:lnTo>
                  <a:pt x="57707" y="1239"/>
                </a:lnTo>
                <a:lnTo>
                  <a:pt x="62962" y="920"/>
                </a:lnTo>
                <a:lnTo>
                  <a:pt x="68574" y="645"/>
                </a:lnTo>
                <a:lnTo>
                  <a:pt x="74488" y="416"/>
                </a:lnTo>
                <a:lnTo>
                  <a:pt x="80648" y="235"/>
                </a:lnTo>
                <a:lnTo>
                  <a:pt x="86994" y="105"/>
                </a:lnTo>
                <a:lnTo>
                  <a:pt x="93466" y="2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3813765-21"/>
          <p:cNvSpPr/>
          <p:nvPr/>
        </p:nvSpPr>
        <p:spPr>
          <a:xfrm>
            <a:off x="1057275" y="1704566"/>
            <a:ext cx="314325" cy="314325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3813882-20"/>
          <p:cNvSpPr/>
          <p:nvPr/>
        </p:nvSpPr>
        <p:spPr>
          <a:xfrm>
            <a:off x="847427" y="270312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3813882-21"/>
          <p:cNvSpPr/>
          <p:nvPr/>
        </p:nvSpPr>
        <p:spPr>
          <a:xfrm>
            <a:off x="847427" y="287457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3813752-11"/>
          <p:cNvSpPr/>
          <p:nvPr/>
        </p:nvSpPr>
        <p:spPr>
          <a:xfrm>
            <a:off x="2085975" y="1561691"/>
            <a:ext cx="1600200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357" y="0"/>
                </a:moveTo>
                <a:lnTo>
                  <a:pt x="94643" y="0"/>
                </a:lnTo>
                <a:lnTo>
                  <a:pt x="95167" y="24"/>
                </a:lnTo>
                <a:lnTo>
                  <a:pt x="95690" y="103"/>
                </a:lnTo>
                <a:lnTo>
                  <a:pt x="96196" y="236"/>
                </a:lnTo>
                <a:lnTo>
                  <a:pt x="96690" y="418"/>
                </a:lnTo>
                <a:lnTo>
                  <a:pt x="97167" y="642"/>
                </a:lnTo>
                <a:lnTo>
                  <a:pt x="97619" y="921"/>
                </a:lnTo>
                <a:lnTo>
                  <a:pt x="98042" y="1236"/>
                </a:lnTo>
                <a:lnTo>
                  <a:pt x="98429" y="1600"/>
                </a:lnTo>
                <a:lnTo>
                  <a:pt x="98786" y="1994"/>
                </a:lnTo>
                <a:lnTo>
                  <a:pt x="99095" y="2424"/>
                </a:lnTo>
                <a:lnTo>
                  <a:pt x="99369" y="2885"/>
                </a:lnTo>
                <a:lnTo>
                  <a:pt x="99589" y="3370"/>
                </a:lnTo>
                <a:lnTo>
                  <a:pt x="99768" y="3873"/>
                </a:lnTo>
                <a:lnTo>
                  <a:pt x="99899" y="4388"/>
                </a:lnTo>
                <a:lnTo>
                  <a:pt x="99976" y="4921"/>
                </a:lnTo>
                <a:lnTo>
                  <a:pt x="100000" y="5455"/>
                </a:lnTo>
                <a:lnTo>
                  <a:pt x="100000" y="94545"/>
                </a:lnTo>
                <a:lnTo>
                  <a:pt x="99976" y="95079"/>
                </a:lnTo>
                <a:lnTo>
                  <a:pt x="99899" y="95612"/>
                </a:lnTo>
                <a:lnTo>
                  <a:pt x="99768" y="96127"/>
                </a:lnTo>
                <a:lnTo>
                  <a:pt x="99589" y="96630"/>
                </a:lnTo>
                <a:lnTo>
                  <a:pt x="99369" y="97115"/>
                </a:lnTo>
                <a:lnTo>
                  <a:pt x="99095" y="97576"/>
                </a:lnTo>
                <a:lnTo>
                  <a:pt x="98786" y="98006"/>
                </a:lnTo>
                <a:lnTo>
                  <a:pt x="98429" y="98400"/>
                </a:lnTo>
                <a:lnTo>
                  <a:pt x="98042" y="98764"/>
                </a:lnTo>
                <a:lnTo>
                  <a:pt x="97619" y="99079"/>
                </a:lnTo>
                <a:lnTo>
                  <a:pt x="97167" y="99358"/>
                </a:lnTo>
                <a:lnTo>
                  <a:pt x="96690" y="99582"/>
                </a:lnTo>
                <a:lnTo>
                  <a:pt x="96196" y="99764"/>
                </a:lnTo>
                <a:lnTo>
                  <a:pt x="95690" y="99897"/>
                </a:lnTo>
                <a:lnTo>
                  <a:pt x="95167" y="99976"/>
                </a:lnTo>
                <a:lnTo>
                  <a:pt x="94643" y="100000"/>
                </a:lnTo>
                <a:lnTo>
                  <a:pt x="5357" y="100000"/>
                </a:lnTo>
                <a:lnTo>
                  <a:pt x="4833" y="99976"/>
                </a:lnTo>
                <a:lnTo>
                  <a:pt x="4310" y="99897"/>
                </a:lnTo>
                <a:lnTo>
                  <a:pt x="3804" y="99764"/>
                </a:lnTo>
                <a:lnTo>
                  <a:pt x="3310" y="99582"/>
                </a:lnTo>
                <a:lnTo>
                  <a:pt x="2833" y="99358"/>
                </a:lnTo>
                <a:lnTo>
                  <a:pt x="2381" y="99079"/>
                </a:lnTo>
                <a:lnTo>
                  <a:pt x="1958" y="98764"/>
                </a:lnTo>
                <a:lnTo>
                  <a:pt x="1571" y="98400"/>
                </a:lnTo>
                <a:lnTo>
                  <a:pt x="1214" y="98006"/>
                </a:lnTo>
                <a:lnTo>
                  <a:pt x="905" y="97576"/>
                </a:lnTo>
                <a:lnTo>
                  <a:pt x="631" y="97115"/>
                </a:lnTo>
                <a:lnTo>
                  <a:pt x="411" y="96630"/>
                </a:lnTo>
                <a:lnTo>
                  <a:pt x="232" y="96127"/>
                </a:lnTo>
                <a:lnTo>
                  <a:pt x="101" y="95612"/>
                </a:lnTo>
                <a:lnTo>
                  <a:pt x="24" y="95079"/>
                </a:lnTo>
                <a:lnTo>
                  <a:pt x="0" y="94545"/>
                </a:lnTo>
                <a:lnTo>
                  <a:pt x="0" y="5455"/>
                </a:lnTo>
                <a:lnTo>
                  <a:pt x="24" y="4921"/>
                </a:lnTo>
                <a:lnTo>
                  <a:pt x="101" y="4388"/>
                </a:lnTo>
                <a:lnTo>
                  <a:pt x="232" y="3873"/>
                </a:lnTo>
                <a:lnTo>
                  <a:pt x="411" y="3370"/>
                </a:lnTo>
                <a:lnTo>
                  <a:pt x="631" y="2885"/>
                </a:lnTo>
                <a:lnTo>
                  <a:pt x="905" y="2424"/>
                </a:lnTo>
                <a:lnTo>
                  <a:pt x="1214" y="1994"/>
                </a:lnTo>
                <a:lnTo>
                  <a:pt x="1571" y="1600"/>
                </a:lnTo>
                <a:lnTo>
                  <a:pt x="1958" y="1236"/>
                </a:lnTo>
                <a:lnTo>
                  <a:pt x="2381" y="921"/>
                </a:lnTo>
                <a:lnTo>
                  <a:pt x="2833" y="642"/>
                </a:lnTo>
                <a:lnTo>
                  <a:pt x="3310" y="418"/>
                </a:lnTo>
                <a:lnTo>
                  <a:pt x="3804" y="236"/>
                </a:lnTo>
                <a:lnTo>
                  <a:pt x="4310" y="103"/>
                </a:lnTo>
                <a:lnTo>
                  <a:pt x="4833" y="24"/>
                </a:lnTo>
                <a:lnTo>
                  <a:pt x="5357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el-1786843813759-16"/>
          <p:cNvSpPr/>
          <p:nvPr/>
        </p:nvSpPr>
        <p:spPr>
          <a:xfrm>
            <a:off x="2085975" y="1561691"/>
            <a:ext cx="85725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6"/>
                </a:lnTo>
                <a:lnTo>
                  <a:pt x="80491" y="105"/>
                </a:lnTo>
                <a:lnTo>
                  <a:pt x="70972" y="235"/>
                </a:lnTo>
                <a:lnTo>
                  <a:pt x="61732" y="416"/>
                </a:lnTo>
                <a:lnTo>
                  <a:pt x="52860" y="645"/>
                </a:lnTo>
                <a:lnTo>
                  <a:pt x="44443" y="920"/>
                </a:lnTo>
                <a:lnTo>
                  <a:pt x="36561" y="1239"/>
                </a:lnTo>
                <a:lnTo>
                  <a:pt x="29289" y="1599"/>
                </a:lnTo>
                <a:lnTo>
                  <a:pt x="22699" y="1996"/>
                </a:lnTo>
                <a:lnTo>
                  <a:pt x="16853" y="2427"/>
                </a:lnTo>
                <a:lnTo>
                  <a:pt x="11808" y="2886"/>
                </a:lnTo>
                <a:lnTo>
                  <a:pt x="7612" y="3371"/>
                </a:lnTo>
                <a:lnTo>
                  <a:pt x="4306" y="3875"/>
                </a:lnTo>
                <a:lnTo>
                  <a:pt x="1921" y="4395"/>
                </a:lnTo>
                <a:lnTo>
                  <a:pt x="482" y="4925"/>
                </a:lnTo>
                <a:lnTo>
                  <a:pt x="0" y="5460"/>
                </a:lnTo>
                <a:lnTo>
                  <a:pt x="0" y="94540"/>
                </a:lnTo>
                <a:lnTo>
                  <a:pt x="482" y="95075"/>
                </a:lnTo>
                <a:lnTo>
                  <a:pt x="1921" y="95605"/>
                </a:lnTo>
                <a:lnTo>
                  <a:pt x="4306" y="96125"/>
                </a:lnTo>
                <a:lnTo>
                  <a:pt x="7612" y="96629"/>
                </a:lnTo>
                <a:lnTo>
                  <a:pt x="11808" y="97114"/>
                </a:lnTo>
                <a:lnTo>
                  <a:pt x="16853" y="97573"/>
                </a:lnTo>
                <a:lnTo>
                  <a:pt x="22699" y="98004"/>
                </a:lnTo>
                <a:lnTo>
                  <a:pt x="29289" y="98401"/>
                </a:lnTo>
                <a:lnTo>
                  <a:pt x="36561" y="98761"/>
                </a:lnTo>
                <a:lnTo>
                  <a:pt x="44443" y="99080"/>
                </a:lnTo>
                <a:lnTo>
                  <a:pt x="52860" y="99355"/>
                </a:lnTo>
                <a:lnTo>
                  <a:pt x="61732" y="99584"/>
                </a:lnTo>
                <a:lnTo>
                  <a:pt x="70972" y="99765"/>
                </a:lnTo>
                <a:lnTo>
                  <a:pt x="80491" y="99895"/>
                </a:lnTo>
                <a:lnTo>
                  <a:pt x="90198" y="9997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466" y="99974"/>
                </a:lnTo>
                <a:lnTo>
                  <a:pt x="86994" y="99895"/>
                </a:lnTo>
                <a:lnTo>
                  <a:pt x="80648" y="99765"/>
                </a:lnTo>
                <a:lnTo>
                  <a:pt x="74488" y="99584"/>
                </a:lnTo>
                <a:lnTo>
                  <a:pt x="68574" y="99355"/>
                </a:lnTo>
                <a:lnTo>
                  <a:pt x="62962" y="99080"/>
                </a:lnTo>
                <a:lnTo>
                  <a:pt x="57707" y="98761"/>
                </a:lnTo>
                <a:lnTo>
                  <a:pt x="52860" y="98401"/>
                </a:lnTo>
                <a:lnTo>
                  <a:pt x="48466" y="98004"/>
                </a:lnTo>
                <a:lnTo>
                  <a:pt x="44569" y="97573"/>
                </a:lnTo>
                <a:lnTo>
                  <a:pt x="41205" y="97114"/>
                </a:lnTo>
                <a:lnTo>
                  <a:pt x="38408" y="96629"/>
                </a:lnTo>
                <a:lnTo>
                  <a:pt x="36204" y="96125"/>
                </a:lnTo>
                <a:lnTo>
                  <a:pt x="34614" y="95605"/>
                </a:lnTo>
                <a:lnTo>
                  <a:pt x="33654" y="95075"/>
                </a:lnTo>
                <a:lnTo>
                  <a:pt x="33333" y="94540"/>
                </a:lnTo>
                <a:lnTo>
                  <a:pt x="33333" y="5460"/>
                </a:lnTo>
                <a:lnTo>
                  <a:pt x="33654" y="4925"/>
                </a:lnTo>
                <a:lnTo>
                  <a:pt x="34614" y="4395"/>
                </a:lnTo>
                <a:lnTo>
                  <a:pt x="36204" y="3875"/>
                </a:lnTo>
                <a:lnTo>
                  <a:pt x="38408" y="3371"/>
                </a:lnTo>
                <a:lnTo>
                  <a:pt x="41205" y="2886"/>
                </a:lnTo>
                <a:lnTo>
                  <a:pt x="44569" y="2427"/>
                </a:lnTo>
                <a:lnTo>
                  <a:pt x="48466" y="1996"/>
                </a:lnTo>
                <a:lnTo>
                  <a:pt x="52860" y="1599"/>
                </a:lnTo>
                <a:lnTo>
                  <a:pt x="57707" y="1239"/>
                </a:lnTo>
                <a:lnTo>
                  <a:pt x="62962" y="920"/>
                </a:lnTo>
                <a:lnTo>
                  <a:pt x="68574" y="645"/>
                </a:lnTo>
                <a:lnTo>
                  <a:pt x="74488" y="416"/>
                </a:lnTo>
                <a:lnTo>
                  <a:pt x="80648" y="235"/>
                </a:lnTo>
                <a:lnTo>
                  <a:pt x="86994" y="105"/>
                </a:lnTo>
                <a:lnTo>
                  <a:pt x="93466" y="2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3813768-25"/>
          <p:cNvSpPr/>
          <p:nvPr/>
        </p:nvSpPr>
        <p:spPr>
          <a:xfrm>
            <a:off x="2743200" y="1704566"/>
            <a:ext cx="314325" cy="314325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3813883-22"/>
          <p:cNvSpPr/>
          <p:nvPr/>
        </p:nvSpPr>
        <p:spPr>
          <a:xfrm>
            <a:off x="2476202" y="270312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3813884-23"/>
          <p:cNvSpPr/>
          <p:nvPr/>
        </p:nvSpPr>
        <p:spPr>
          <a:xfrm>
            <a:off x="2590502" y="287457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3813754-12"/>
          <p:cNvSpPr/>
          <p:nvPr/>
        </p:nvSpPr>
        <p:spPr>
          <a:xfrm>
            <a:off x="3771900" y="1561691"/>
            <a:ext cx="1600200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357" y="0"/>
                </a:moveTo>
                <a:lnTo>
                  <a:pt x="94643" y="0"/>
                </a:lnTo>
                <a:lnTo>
                  <a:pt x="95167" y="24"/>
                </a:lnTo>
                <a:lnTo>
                  <a:pt x="95690" y="103"/>
                </a:lnTo>
                <a:lnTo>
                  <a:pt x="96196" y="236"/>
                </a:lnTo>
                <a:lnTo>
                  <a:pt x="96690" y="418"/>
                </a:lnTo>
                <a:lnTo>
                  <a:pt x="97167" y="642"/>
                </a:lnTo>
                <a:lnTo>
                  <a:pt x="97619" y="921"/>
                </a:lnTo>
                <a:lnTo>
                  <a:pt x="98042" y="1236"/>
                </a:lnTo>
                <a:lnTo>
                  <a:pt x="98429" y="1600"/>
                </a:lnTo>
                <a:lnTo>
                  <a:pt x="98786" y="1994"/>
                </a:lnTo>
                <a:lnTo>
                  <a:pt x="99095" y="2424"/>
                </a:lnTo>
                <a:lnTo>
                  <a:pt x="99369" y="2885"/>
                </a:lnTo>
                <a:lnTo>
                  <a:pt x="99589" y="3370"/>
                </a:lnTo>
                <a:lnTo>
                  <a:pt x="99768" y="3873"/>
                </a:lnTo>
                <a:lnTo>
                  <a:pt x="99899" y="4388"/>
                </a:lnTo>
                <a:lnTo>
                  <a:pt x="99976" y="4921"/>
                </a:lnTo>
                <a:lnTo>
                  <a:pt x="100000" y="5455"/>
                </a:lnTo>
                <a:lnTo>
                  <a:pt x="100000" y="94545"/>
                </a:lnTo>
                <a:lnTo>
                  <a:pt x="99976" y="95079"/>
                </a:lnTo>
                <a:lnTo>
                  <a:pt x="99899" y="95612"/>
                </a:lnTo>
                <a:lnTo>
                  <a:pt x="99768" y="96127"/>
                </a:lnTo>
                <a:lnTo>
                  <a:pt x="99589" y="96630"/>
                </a:lnTo>
                <a:lnTo>
                  <a:pt x="99369" y="97115"/>
                </a:lnTo>
                <a:lnTo>
                  <a:pt x="99095" y="97576"/>
                </a:lnTo>
                <a:lnTo>
                  <a:pt x="98786" y="98006"/>
                </a:lnTo>
                <a:lnTo>
                  <a:pt x="98429" y="98400"/>
                </a:lnTo>
                <a:lnTo>
                  <a:pt x="98042" y="98764"/>
                </a:lnTo>
                <a:lnTo>
                  <a:pt x="97619" y="99079"/>
                </a:lnTo>
                <a:lnTo>
                  <a:pt x="97167" y="99358"/>
                </a:lnTo>
                <a:lnTo>
                  <a:pt x="96690" y="99582"/>
                </a:lnTo>
                <a:lnTo>
                  <a:pt x="96196" y="99764"/>
                </a:lnTo>
                <a:lnTo>
                  <a:pt x="95690" y="99897"/>
                </a:lnTo>
                <a:lnTo>
                  <a:pt x="95167" y="99976"/>
                </a:lnTo>
                <a:lnTo>
                  <a:pt x="94643" y="100000"/>
                </a:lnTo>
                <a:lnTo>
                  <a:pt x="5357" y="100000"/>
                </a:lnTo>
                <a:lnTo>
                  <a:pt x="4833" y="99976"/>
                </a:lnTo>
                <a:lnTo>
                  <a:pt x="4310" y="99897"/>
                </a:lnTo>
                <a:lnTo>
                  <a:pt x="3804" y="99764"/>
                </a:lnTo>
                <a:lnTo>
                  <a:pt x="3310" y="99582"/>
                </a:lnTo>
                <a:lnTo>
                  <a:pt x="2833" y="99358"/>
                </a:lnTo>
                <a:lnTo>
                  <a:pt x="2381" y="99079"/>
                </a:lnTo>
                <a:lnTo>
                  <a:pt x="1958" y="98764"/>
                </a:lnTo>
                <a:lnTo>
                  <a:pt x="1571" y="98400"/>
                </a:lnTo>
                <a:lnTo>
                  <a:pt x="1214" y="98006"/>
                </a:lnTo>
                <a:lnTo>
                  <a:pt x="905" y="97576"/>
                </a:lnTo>
                <a:lnTo>
                  <a:pt x="631" y="97115"/>
                </a:lnTo>
                <a:lnTo>
                  <a:pt x="411" y="96630"/>
                </a:lnTo>
                <a:lnTo>
                  <a:pt x="232" y="96127"/>
                </a:lnTo>
                <a:lnTo>
                  <a:pt x="101" y="95612"/>
                </a:lnTo>
                <a:lnTo>
                  <a:pt x="24" y="95079"/>
                </a:lnTo>
                <a:lnTo>
                  <a:pt x="0" y="94545"/>
                </a:lnTo>
                <a:lnTo>
                  <a:pt x="0" y="5455"/>
                </a:lnTo>
                <a:lnTo>
                  <a:pt x="24" y="4921"/>
                </a:lnTo>
                <a:lnTo>
                  <a:pt x="101" y="4388"/>
                </a:lnTo>
                <a:lnTo>
                  <a:pt x="232" y="3873"/>
                </a:lnTo>
                <a:lnTo>
                  <a:pt x="411" y="3370"/>
                </a:lnTo>
                <a:lnTo>
                  <a:pt x="631" y="2885"/>
                </a:lnTo>
                <a:lnTo>
                  <a:pt x="905" y="2424"/>
                </a:lnTo>
                <a:lnTo>
                  <a:pt x="1214" y="1994"/>
                </a:lnTo>
                <a:lnTo>
                  <a:pt x="1571" y="1600"/>
                </a:lnTo>
                <a:lnTo>
                  <a:pt x="1958" y="1236"/>
                </a:lnTo>
                <a:lnTo>
                  <a:pt x="2381" y="921"/>
                </a:lnTo>
                <a:lnTo>
                  <a:pt x="2833" y="642"/>
                </a:lnTo>
                <a:lnTo>
                  <a:pt x="3310" y="418"/>
                </a:lnTo>
                <a:lnTo>
                  <a:pt x="3804" y="236"/>
                </a:lnTo>
                <a:lnTo>
                  <a:pt x="4310" y="103"/>
                </a:lnTo>
                <a:lnTo>
                  <a:pt x="4833" y="24"/>
                </a:lnTo>
                <a:lnTo>
                  <a:pt x="5357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el-1786843813759-17"/>
          <p:cNvSpPr/>
          <p:nvPr/>
        </p:nvSpPr>
        <p:spPr>
          <a:xfrm>
            <a:off x="3771900" y="1561691"/>
            <a:ext cx="85725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6"/>
                </a:lnTo>
                <a:lnTo>
                  <a:pt x="80491" y="105"/>
                </a:lnTo>
                <a:lnTo>
                  <a:pt x="70972" y="235"/>
                </a:lnTo>
                <a:lnTo>
                  <a:pt x="61732" y="416"/>
                </a:lnTo>
                <a:lnTo>
                  <a:pt x="52860" y="645"/>
                </a:lnTo>
                <a:lnTo>
                  <a:pt x="44443" y="920"/>
                </a:lnTo>
                <a:lnTo>
                  <a:pt x="36561" y="1239"/>
                </a:lnTo>
                <a:lnTo>
                  <a:pt x="29289" y="1599"/>
                </a:lnTo>
                <a:lnTo>
                  <a:pt x="22699" y="1996"/>
                </a:lnTo>
                <a:lnTo>
                  <a:pt x="16853" y="2427"/>
                </a:lnTo>
                <a:lnTo>
                  <a:pt x="11808" y="2886"/>
                </a:lnTo>
                <a:lnTo>
                  <a:pt x="7612" y="3371"/>
                </a:lnTo>
                <a:lnTo>
                  <a:pt x="4306" y="3875"/>
                </a:lnTo>
                <a:lnTo>
                  <a:pt x="1921" y="4395"/>
                </a:lnTo>
                <a:lnTo>
                  <a:pt x="482" y="4925"/>
                </a:lnTo>
                <a:lnTo>
                  <a:pt x="0" y="5460"/>
                </a:lnTo>
                <a:lnTo>
                  <a:pt x="0" y="94540"/>
                </a:lnTo>
                <a:lnTo>
                  <a:pt x="482" y="95075"/>
                </a:lnTo>
                <a:lnTo>
                  <a:pt x="1921" y="95605"/>
                </a:lnTo>
                <a:lnTo>
                  <a:pt x="4306" y="96125"/>
                </a:lnTo>
                <a:lnTo>
                  <a:pt x="7612" y="96629"/>
                </a:lnTo>
                <a:lnTo>
                  <a:pt x="11808" y="97114"/>
                </a:lnTo>
                <a:lnTo>
                  <a:pt x="16853" y="97573"/>
                </a:lnTo>
                <a:lnTo>
                  <a:pt x="22699" y="98004"/>
                </a:lnTo>
                <a:lnTo>
                  <a:pt x="29289" y="98401"/>
                </a:lnTo>
                <a:lnTo>
                  <a:pt x="36561" y="98761"/>
                </a:lnTo>
                <a:lnTo>
                  <a:pt x="44443" y="99080"/>
                </a:lnTo>
                <a:lnTo>
                  <a:pt x="52860" y="99355"/>
                </a:lnTo>
                <a:lnTo>
                  <a:pt x="61732" y="99584"/>
                </a:lnTo>
                <a:lnTo>
                  <a:pt x="70972" y="99765"/>
                </a:lnTo>
                <a:lnTo>
                  <a:pt x="80491" y="99895"/>
                </a:lnTo>
                <a:lnTo>
                  <a:pt x="90198" y="9997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466" y="99974"/>
                </a:lnTo>
                <a:lnTo>
                  <a:pt x="86994" y="99895"/>
                </a:lnTo>
                <a:lnTo>
                  <a:pt x="80648" y="99765"/>
                </a:lnTo>
                <a:lnTo>
                  <a:pt x="74488" y="99584"/>
                </a:lnTo>
                <a:lnTo>
                  <a:pt x="68574" y="99355"/>
                </a:lnTo>
                <a:lnTo>
                  <a:pt x="62962" y="99080"/>
                </a:lnTo>
                <a:lnTo>
                  <a:pt x="57707" y="98761"/>
                </a:lnTo>
                <a:lnTo>
                  <a:pt x="52860" y="98401"/>
                </a:lnTo>
                <a:lnTo>
                  <a:pt x="48466" y="98004"/>
                </a:lnTo>
                <a:lnTo>
                  <a:pt x="44569" y="97573"/>
                </a:lnTo>
                <a:lnTo>
                  <a:pt x="41205" y="97114"/>
                </a:lnTo>
                <a:lnTo>
                  <a:pt x="38408" y="96629"/>
                </a:lnTo>
                <a:lnTo>
                  <a:pt x="36204" y="96125"/>
                </a:lnTo>
                <a:lnTo>
                  <a:pt x="34614" y="95605"/>
                </a:lnTo>
                <a:lnTo>
                  <a:pt x="33654" y="95075"/>
                </a:lnTo>
                <a:lnTo>
                  <a:pt x="33333" y="94540"/>
                </a:lnTo>
                <a:lnTo>
                  <a:pt x="33333" y="5460"/>
                </a:lnTo>
                <a:lnTo>
                  <a:pt x="33654" y="4925"/>
                </a:lnTo>
                <a:lnTo>
                  <a:pt x="34614" y="4395"/>
                </a:lnTo>
                <a:lnTo>
                  <a:pt x="36204" y="3875"/>
                </a:lnTo>
                <a:lnTo>
                  <a:pt x="38408" y="3371"/>
                </a:lnTo>
                <a:lnTo>
                  <a:pt x="41205" y="2886"/>
                </a:lnTo>
                <a:lnTo>
                  <a:pt x="44569" y="2427"/>
                </a:lnTo>
                <a:lnTo>
                  <a:pt x="48466" y="1996"/>
                </a:lnTo>
                <a:lnTo>
                  <a:pt x="52860" y="1599"/>
                </a:lnTo>
                <a:lnTo>
                  <a:pt x="57707" y="1239"/>
                </a:lnTo>
                <a:lnTo>
                  <a:pt x="62962" y="920"/>
                </a:lnTo>
                <a:lnTo>
                  <a:pt x="68574" y="645"/>
                </a:lnTo>
                <a:lnTo>
                  <a:pt x="74488" y="416"/>
                </a:lnTo>
                <a:lnTo>
                  <a:pt x="80648" y="235"/>
                </a:lnTo>
                <a:lnTo>
                  <a:pt x="86994" y="105"/>
                </a:lnTo>
                <a:lnTo>
                  <a:pt x="93466" y="2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3813770-29"/>
          <p:cNvSpPr/>
          <p:nvPr/>
        </p:nvSpPr>
        <p:spPr>
          <a:xfrm>
            <a:off x="4429125" y="1704566"/>
            <a:ext cx="314325" cy="314325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3813886-24"/>
          <p:cNvSpPr/>
          <p:nvPr/>
        </p:nvSpPr>
        <p:spPr>
          <a:xfrm>
            <a:off x="4276427" y="270312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3813887-25"/>
          <p:cNvSpPr/>
          <p:nvPr/>
        </p:nvSpPr>
        <p:spPr>
          <a:xfrm>
            <a:off x="4276427" y="287457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3813756-13"/>
          <p:cNvSpPr/>
          <p:nvPr/>
        </p:nvSpPr>
        <p:spPr>
          <a:xfrm>
            <a:off x="5457825" y="1561691"/>
            <a:ext cx="1600200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357" y="0"/>
                </a:moveTo>
                <a:lnTo>
                  <a:pt x="94643" y="0"/>
                </a:lnTo>
                <a:lnTo>
                  <a:pt x="95167" y="24"/>
                </a:lnTo>
                <a:lnTo>
                  <a:pt x="95690" y="103"/>
                </a:lnTo>
                <a:lnTo>
                  <a:pt x="96196" y="236"/>
                </a:lnTo>
                <a:lnTo>
                  <a:pt x="96690" y="418"/>
                </a:lnTo>
                <a:lnTo>
                  <a:pt x="97167" y="642"/>
                </a:lnTo>
                <a:lnTo>
                  <a:pt x="97619" y="921"/>
                </a:lnTo>
                <a:lnTo>
                  <a:pt x="98042" y="1236"/>
                </a:lnTo>
                <a:lnTo>
                  <a:pt x="98429" y="1600"/>
                </a:lnTo>
                <a:lnTo>
                  <a:pt x="98786" y="1994"/>
                </a:lnTo>
                <a:lnTo>
                  <a:pt x="99095" y="2424"/>
                </a:lnTo>
                <a:lnTo>
                  <a:pt x="99369" y="2885"/>
                </a:lnTo>
                <a:lnTo>
                  <a:pt x="99589" y="3370"/>
                </a:lnTo>
                <a:lnTo>
                  <a:pt x="99768" y="3873"/>
                </a:lnTo>
                <a:lnTo>
                  <a:pt x="99899" y="4388"/>
                </a:lnTo>
                <a:lnTo>
                  <a:pt x="99976" y="4921"/>
                </a:lnTo>
                <a:lnTo>
                  <a:pt x="100000" y="5455"/>
                </a:lnTo>
                <a:lnTo>
                  <a:pt x="100000" y="94545"/>
                </a:lnTo>
                <a:lnTo>
                  <a:pt x="99976" y="95079"/>
                </a:lnTo>
                <a:lnTo>
                  <a:pt x="99899" y="95612"/>
                </a:lnTo>
                <a:lnTo>
                  <a:pt x="99768" y="96127"/>
                </a:lnTo>
                <a:lnTo>
                  <a:pt x="99589" y="96630"/>
                </a:lnTo>
                <a:lnTo>
                  <a:pt x="99369" y="97115"/>
                </a:lnTo>
                <a:lnTo>
                  <a:pt x="99095" y="97576"/>
                </a:lnTo>
                <a:lnTo>
                  <a:pt x="98786" y="98006"/>
                </a:lnTo>
                <a:lnTo>
                  <a:pt x="98429" y="98400"/>
                </a:lnTo>
                <a:lnTo>
                  <a:pt x="98042" y="98764"/>
                </a:lnTo>
                <a:lnTo>
                  <a:pt x="97619" y="99079"/>
                </a:lnTo>
                <a:lnTo>
                  <a:pt x="97167" y="99358"/>
                </a:lnTo>
                <a:lnTo>
                  <a:pt x="96690" y="99582"/>
                </a:lnTo>
                <a:lnTo>
                  <a:pt x="96196" y="99764"/>
                </a:lnTo>
                <a:lnTo>
                  <a:pt x="95690" y="99897"/>
                </a:lnTo>
                <a:lnTo>
                  <a:pt x="95167" y="99976"/>
                </a:lnTo>
                <a:lnTo>
                  <a:pt x="94643" y="100000"/>
                </a:lnTo>
                <a:lnTo>
                  <a:pt x="5357" y="100000"/>
                </a:lnTo>
                <a:lnTo>
                  <a:pt x="4833" y="99976"/>
                </a:lnTo>
                <a:lnTo>
                  <a:pt x="4310" y="99897"/>
                </a:lnTo>
                <a:lnTo>
                  <a:pt x="3804" y="99764"/>
                </a:lnTo>
                <a:lnTo>
                  <a:pt x="3310" y="99582"/>
                </a:lnTo>
                <a:lnTo>
                  <a:pt x="2833" y="99358"/>
                </a:lnTo>
                <a:lnTo>
                  <a:pt x="2381" y="99079"/>
                </a:lnTo>
                <a:lnTo>
                  <a:pt x="1958" y="98764"/>
                </a:lnTo>
                <a:lnTo>
                  <a:pt x="1571" y="98400"/>
                </a:lnTo>
                <a:lnTo>
                  <a:pt x="1214" y="98006"/>
                </a:lnTo>
                <a:lnTo>
                  <a:pt x="905" y="97576"/>
                </a:lnTo>
                <a:lnTo>
                  <a:pt x="631" y="97115"/>
                </a:lnTo>
                <a:lnTo>
                  <a:pt x="411" y="96630"/>
                </a:lnTo>
                <a:lnTo>
                  <a:pt x="232" y="96127"/>
                </a:lnTo>
                <a:lnTo>
                  <a:pt x="101" y="95612"/>
                </a:lnTo>
                <a:lnTo>
                  <a:pt x="24" y="95079"/>
                </a:lnTo>
                <a:lnTo>
                  <a:pt x="0" y="94545"/>
                </a:lnTo>
                <a:lnTo>
                  <a:pt x="0" y="5455"/>
                </a:lnTo>
                <a:lnTo>
                  <a:pt x="24" y="4921"/>
                </a:lnTo>
                <a:lnTo>
                  <a:pt x="101" y="4388"/>
                </a:lnTo>
                <a:lnTo>
                  <a:pt x="232" y="3873"/>
                </a:lnTo>
                <a:lnTo>
                  <a:pt x="411" y="3370"/>
                </a:lnTo>
                <a:lnTo>
                  <a:pt x="631" y="2885"/>
                </a:lnTo>
                <a:lnTo>
                  <a:pt x="905" y="2424"/>
                </a:lnTo>
                <a:lnTo>
                  <a:pt x="1214" y="1994"/>
                </a:lnTo>
                <a:lnTo>
                  <a:pt x="1571" y="1600"/>
                </a:lnTo>
                <a:lnTo>
                  <a:pt x="1958" y="1236"/>
                </a:lnTo>
                <a:lnTo>
                  <a:pt x="2381" y="921"/>
                </a:lnTo>
                <a:lnTo>
                  <a:pt x="2833" y="642"/>
                </a:lnTo>
                <a:lnTo>
                  <a:pt x="3310" y="418"/>
                </a:lnTo>
                <a:lnTo>
                  <a:pt x="3804" y="236"/>
                </a:lnTo>
                <a:lnTo>
                  <a:pt x="4310" y="103"/>
                </a:lnTo>
                <a:lnTo>
                  <a:pt x="4833" y="24"/>
                </a:lnTo>
                <a:lnTo>
                  <a:pt x="5357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el-1786843813760-18"/>
          <p:cNvSpPr/>
          <p:nvPr/>
        </p:nvSpPr>
        <p:spPr>
          <a:xfrm>
            <a:off x="5457825" y="1561691"/>
            <a:ext cx="85725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6"/>
                </a:lnTo>
                <a:lnTo>
                  <a:pt x="80491" y="105"/>
                </a:lnTo>
                <a:lnTo>
                  <a:pt x="70972" y="235"/>
                </a:lnTo>
                <a:lnTo>
                  <a:pt x="61732" y="416"/>
                </a:lnTo>
                <a:lnTo>
                  <a:pt x="52860" y="645"/>
                </a:lnTo>
                <a:lnTo>
                  <a:pt x="44443" y="920"/>
                </a:lnTo>
                <a:lnTo>
                  <a:pt x="36561" y="1239"/>
                </a:lnTo>
                <a:lnTo>
                  <a:pt x="29289" y="1599"/>
                </a:lnTo>
                <a:lnTo>
                  <a:pt x="22699" y="1996"/>
                </a:lnTo>
                <a:lnTo>
                  <a:pt x="16853" y="2427"/>
                </a:lnTo>
                <a:lnTo>
                  <a:pt x="11808" y="2886"/>
                </a:lnTo>
                <a:lnTo>
                  <a:pt x="7612" y="3371"/>
                </a:lnTo>
                <a:lnTo>
                  <a:pt x="4306" y="3875"/>
                </a:lnTo>
                <a:lnTo>
                  <a:pt x="1921" y="4395"/>
                </a:lnTo>
                <a:lnTo>
                  <a:pt x="482" y="4925"/>
                </a:lnTo>
                <a:lnTo>
                  <a:pt x="0" y="5460"/>
                </a:lnTo>
                <a:lnTo>
                  <a:pt x="0" y="94540"/>
                </a:lnTo>
                <a:lnTo>
                  <a:pt x="482" y="95075"/>
                </a:lnTo>
                <a:lnTo>
                  <a:pt x="1921" y="95605"/>
                </a:lnTo>
                <a:lnTo>
                  <a:pt x="4306" y="96125"/>
                </a:lnTo>
                <a:lnTo>
                  <a:pt x="7612" y="96629"/>
                </a:lnTo>
                <a:lnTo>
                  <a:pt x="11808" y="97114"/>
                </a:lnTo>
                <a:lnTo>
                  <a:pt x="16853" y="97573"/>
                </a:lnTo>
                <a:lnTo>
                  <a:pt x="22699" y="98004"/>
                </a:lnTo>
                <a:lnTo>
                  <a:pt x="29289" y="98401"/>
                </a:lnTo>
                <a:lnTo>
                  <a:pt x="36561" y="98761"/>
                </a:lnTo>
                <a:lnTo>
                  <a:pt x="44443" y="99080"/>
                </a:lnTo>
                <a:lnTo>
                  <a:pt x="52860" y="99355"/>
                </a:lnTo>
                <a:lnTo>
                  <a:pt x="61732" y="99584"/>
                </a:lnTo>
                <a:lnTo>
                  <a:pt x="70972" y="99765"/>
                </a:lnTo>
                <a:lnTo>
                  <a:pt x="80491" y="99895"/>
                </a:lnTo>
                <a:lnTo>
                  <a:pt x="90198" y="9997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466" y="99974"/>
                </a:lnTo>
                <a:lnTo>
                  <a:pt x="86994" y="99895"/>
                </a:lnTo>
                <a:lnTo>
                  <a:pt x="80648" y="99765"/>
                </a:lnTo>
                <a:lnTo>
                  <a:pt x="74488" y="99584"/>
                </a:lnTo>
                <a:lnTo>
                  <a:pt x="68574" y="99355"/>
                </a:lnTo>
                <a:lnTo>
                  <a:pt x="62962" y="99080"/>
                </a:lnTo>
                <a:lnTo>
                  <a:pt x="57707" y="98761"/>
                </a:lnTo>
                <a:lnTo>
                  <a:pt x="52860" y="98401"/>
                </a:lnTo>
                <a:lnTo>
                  <a:pt x="48466" y="98004"/>
                </a:lnTo>
                <a:lnTo>
                  <a:pt x="44569" y="97573"/>
                </a:lnTo>
                <a:lnTo>
                  <a:pt x="41205" y="97114"/>
                </a:lnTo>
                <a:lnTo>
                  <a:pt x="38408" y="96629"/>
                </a:lnTo>
                <a:lnTo>
                  <a:pt x="36204" y="96125"/>
                </a:lnTo>
                <a:lnTo>
                  <a:pt x="34614" y="95605"/>
                </a:lnTo>
                <a:lnTo>
                  <a:pt x="33654" y="95075"/>
                </a:lnTo>
                <a:lnTo>
                  <a:pt x="33333" y="94540"/>
                </a:lnTo>
                <a:lnTo>
                  <a:pt x="33333" y="5460"/>
                </a:lnTo>
                <a:lnTo>
                  <a:pt x="33654" y="4925"/>
                </a:lnTo>
                <a:lnTo>
                  <a:pt x="34614" y="4395"/>
                </a:lnTo>
                <a:lnTo>
                  <a:pt x="36204" y="3875"/>
                </a:lnTo>
                <a:lnTo>
                  <a:pt x="38408" y="3371"/>
                </a:lnTo>
                <a:lnTo>
                  <a:pt x="41205" y="2886"/>
                </a:lnTo>
                <a:lnTo>
                  <a:pt x="44569" y="2427"/>
                </a:lnTo>
                <a:lnTo>
                  <a:pt x="48466" y="1996"/>
                </a:lnTo>
                <a:lnTo>
                  <a:pt x="52860" y="1599"/>
                </a:lnTo>
                <a:lnTo>
                  <a:pt x="57707" y="1239"/>
                </a:lnTo>
                <a:lnTo>
                  <a:pt x="62962" y="920"/>
                </a:lnTo>
                <a:lnTo>
                  <a:pt x="68574" y="645"/>
                </a:lnTo>
                <a:lnTo>
                  <a:pt x="74488" y="416"/>
                </a:lnTo>
                <a:lnTo>
                  <a:pt x="80648" y="235"/>
                </a:lnTo>
                <a:lnTo>
                  <a:pt x="86994" y="105"/>
                </a:lnTo>
                <a:lnTo>
                  <a:pt x="93466" y="2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43813772-33"/>
          <p:cNvSpPr/>
          <p:nvPr/>
        </p:nvSpPr>
        <p:spPr>
          <a:xfrm>
            <a:off x="6115050" y="1704566"/>
            <a:ext cx="314325" cy="314325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3813888-26"/>
          <p:cNvSpPr/>
          <p:nvPr/>
        </p:nvSpPr>
        <p:spPr>
          <a:xfrm>
            <a:off x="5905872" y="270312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3813888-27"/>
          <p:cNvSpPr/>
          <p:nvPr/>
        </p:nvSpPr>
        <p:spPr>
          <a:xfrm>
            <a:off x="5820594" y="287457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43813758-14"/>
          <p:cNvSpPr/>
          <p:nvPr/>
        </p:nvSpPr>
        <p:spPr>
          <a:xfrm>
            <a:off x="7143750" y="1561691"/>
            <a:ext cx="1600200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357" y="0"/>
                </a:moveTo>
                <a:lnTo>
                  <a:pt x="94643" y="0"/>
                </a:lnTo>
                <a:lnTo>
                  <a:pt x="95167" y="24"/>
                </a:lnTo>
                <a:lnTo>
                  <a:pt x="95690" y="103"/>
                </a:lnTo>
                <a:lnTo>
                  <a:pt x="96196" y="236"/>
                </a:lnTo>
                <a:lnTo>
                  <a:pt x="96690" y="418"/>
                </a:lnTo>
                <a:lnTo>
                  <a:pt x="97167" y="642"/>
                </a:lnTo>
                <a:lnTo>
                  <a:pt x="97619" y="921"/>
                </a:lnTo>
                <a:lnTo>
                  <a:pt x="98042" y="1236"/>
                </a:lnTo>
                <a:lnTo>
                  <a:pt x="98429" y="1600"/>
                </a:lnTo>
                <a:lnTo>
                  <a:pt x="98786" y="1994"/>
                </a:lnTo>
                <a:lnTo>
                  <a:pt x="99095" y="2424"/>
                </a:lnTo>
                <a:lnTo>
                  <a:pt x="99369" y="2885"/>
                </a:lnTo>
                <a:lnTo>
                  <a:pt x="99589" y="3370"/>
                </a:lnTo>
                <a:lnTo>
                  <a:pt x="99768" y="3873"/>
                </a:lnTo>
                <a:lnTo>
                  <a:pt x="99899" y="4388"/>
                </a:lnTo>
                <a:lnTo>
                  <a:pt x="99976" y="4921"/>
                </a:lnTo>
                <a:lnTo>
                  <a:pt x="100000" y="5455"/>
                </a:lnTo>
                <a:lnTo>
                  <a:pt x="100000" y="94545"/>
                </a:lnTo>
                <a:lnTo>
                  <a:pt x="99976" y="95079"/>
                </a:lnTo>
                <a:lnTo>
                  <a:pt x="99899" y="95612"/>
                </a:lnTo>
                <a:lnTo>
                  <a:pt x="99768" y="96127"/>
                </a:lnTo>
                <a:lnTo>
                  <a:pt x="99589" y="96630"/>
                </a:lnTo>
                <a:lnTo>
                  <a:pt x="99369" y="97115"/>
                </a:lnTo>
                <a:lnTo>
                  <a:pt x="99095" y="97576"/>
                </a:lnTo>
                <a:lnTo>
                  <a:pt x="98786" y="98006"/>
                </a:lnTo>
                <a:lnTo>
                  <a:pt x="98429" y="98400"/>
                </a:lnTo>
                <a:lnTo>
                  <a:pt x="98042" y="98764"/>
                </a:lnTo>
                <a:lnTo>
                  <a:pt x="97619" y="99079"/>
                </a:lnTo>
                <a:lnTo>
                  <a:pt x="97167" y="99358"/>
                </a:lnTo>
                <a:lnTo>
                  <a:pt x="96690" y="99582"/>
                </a:lnTo>
                <a:lnTo>
                  <a:pt x="96196" y="99764"/>
                </a:lnTo>
                <a:lnTo>
                  <a:pt x="95690" y="99897"/>
                </a:lnTo>
                <a:lnTo>
                  <a:pt x="95167" y="99976"/>
                </a:lnTo>
                <a:lnTo>
                  <a:pt x="94643" y="100000"/>
                </a:lnTo>
                <a:lnTo>
                  <a:pt x="5357" y="100000"/>
                </a:lnTo>
                <a:lnTo>
                  <a:pt x="4833" y="99976"/>
                </a:lnTo>
                <a:lnTo>
                  <a:pt x="4310" y="99897"/>
                </a:lnTo>
                <a:lnTo>
                  <a:pt x="3804" y="99764"/>
                </a:lnTo>
                <a:lnTo>
                  <a:pt x="3310" y="99582"/>
                </a:lnTo>
                <a:lnTo>
                  <a:pt x="2833" y="99358"/>
                </a:lnTo>
                <a:lnTo>
                  <a:pt x="2381" y="99079"/>
                </a:lnTo>
                <a:lnTo>
                  <a:pt x="1958" y="98764"/>
                </a:lnTo>
                <a:lnTo>
                  <a:pt x="1571" y="98400"/>
                </a:lnTo>
                <a:lnTo>
                  <a:pt x="1214" y="98006"/>
                </a:lnTo>
                <a:lnTo>
                  <a:pt x="905" y="97576"/>
                </a:lnTo>
                <a:lnTo>
                  <a:pt x="631" y="97115"/>
                </a:lnTo>
                <a:lnTo>
                  <a:pt x="411" y="96630"/>
                </a:lnTo>
                <a:lnTo>
                  <a:pt x="232" y="96127"/>
                </a:lnTo>
                <a:lnTo>
                  <a:pt x="101" y="95612"/>
                </a:lnTo>
                <a:lnTo>
                  <a:pt x="24" y="95079"/>
                </a:lnTo>
                <a:lnTo>
                  <a:pt x="0" y="94545"/>
                </a:lnTo>
                <a:lnTo>
                  <a:pt x="0" y="5455"/>
                </a:lnTo>
                <a:lnTo>
                  <a:pt x="24" y="4921"/>
                </a:lnTo>
                <a:lnTo>
                  <a:pt x="101" y="4388"/>
                </a:lnTo>
                <a:lnTo>
                  <a:pt x="232" y="3873"/>
                </a:lnTo>
                <a:lnTo>
                  <a:pt x="411" y="3370"/>
                </a:lnTo>
                <a:lnTo>
                  <a:pt x="631" y="2885"/>
                </a:lnTo>
                <a:lnTo>
                  <a:pt x="905" y="2424"/>
                </a:lnTo>
                <a:lnTo>
                  <a:pt x="1214" y="1994"/>
                </a:lnTo>
                <a:lnTo>
                  <a:pt x="1571" y="1600"/>
                </a:lnTo>
                <a:lnTo>
                  <a:pt x="1958" y="1236"/>
                </a:lnTo>
                <a:lnTo>
                  <a:pt x="2381" y="921"/>
                </a:lnTo>
                <a:lnTo>
                  <a:pt x="2833" y="642"/>
                </a:lnTo>
                <a:lnTo>
                  <a:pt x="3310" y="418"/>
                </a:lnTo>
                <a:lnTo>
                  <a:pt x="3804" y="236"/>
                </a:lnTo>
                <a:lnTo>
                  <a:pt x="4310" y="103"/>
                </a:lnTo>
                <a:lnTo>
                  <a:pt x="4833" y="24"/>
                </a:lnTo>
                <a:lnTo>
                  <a:pt x="5357" y="0"/>
                </a:lnTo>
                <a:close/>
              </a:path>
            </a:pathLst>
          </a:custGeom>
          <a:solidFill>
            <a:srgbClr val="FFFDF5"/>
          </a:solidFill>
          <a:ln>
            <a:noFill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el-1786843813760-19"/>
          <p:cNvSpPr/>
          <p:nvPr/>
        </p:nvSpPr>
        <p:spPr>
          <a:xfrm>
            <a:off x="7143750" y="1561691"/>
            <a:ext cx="85725" cy="157006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6"/>
                </a:lnTo>
                <a:lnTo>
                  <a:pt x="80491" y="105"/>
                </a:lnTo>
                <a:lnTo>
                  <a:pt x="70972" y="235"/>
                </a:lnTo>
                <a:lnTo>
                  <a:pt x="61732" y="416"/>
                </a:lnTo>
                <a:lnTo>
                  <a:pt x="52860" y="645"/>
                </a:lnTo>
                <a:lnTo>
                  <a:pt x="44443" y="920"/>
                </a:lnTo>
                <a:lnTo>
                  <a:pt x="36561" y="1239"/>
                </a:lnTo>
                <a:lnTo>
                  <a:pt x="29289" y="1599"/>
                </a:lnTo>
                <a:lnTo>
                  <a:pt x="22699" y="1996"/>
                </a:lnTo>
                <a:lnTo>
                  <a:pt x="16853" y="2427"/>
                </a:lnTo>
                <a:lnTo>
                  <a:pt x="11808" y="2886"/>
                </a:lnTo>
                <a:lnTo>
                  <a:pt x="7612" y="3371"/>
                </a:lnTo>
                <a:lnTo>
                  <a:pt x="4306" y="3875"/>
                </a:lnTo>
                <a:lnTo>
                  <a:pt x="1921" y="4395"/>
                </a:lnTo>
                <a:lnTo>
                  <a:pt x="482" y="4925"/>
                </a:lnTo>
                <a:lnTo>
                  <a:pt x="0" y="5460"/>
                </a:lnTo>
                <a:lnTo>
                  <a:pt x="0" y="94540"/>
                </a:lnTo>
                <a:lnTo>
                  <a:pt x="482" y="95075"/>
                </a:lnTo>
                <a:lnTo>
                  <a:pt x="1921" y="95605"/>
                </a:lnTo>
                <a:lnTo>
                  <a:pt x="4306" y="96125"/>
                </a:lnTo>
                <a:lnTo>
                  <a:pt x="7612" y="96629"/>
                </a:lnTo>
                <a:lnTo>
                  <a:pt x="11808" y="97114"/>
                </a:lnTo>
                <a:lnTo>
                  <a:pt x="16853" y="97573"/>
                </a:lnTo>
                <a:lnTo>
                  <a:pt x="22699" y="98004"/>
                </a:lnTo>
                <a:lnTo>
                  <a:pt x="29289" y="98401"/>
                </a:lnTo>
                <a:lnTo>
                  <a:pt x="36561" y="98761"/>
                </a:lnTo>
                <a:lnTo>
                  <a:pt x="44443" y="99080"/>
                </a:lnTo>
                <a:lnTo>
                  <a:pt x="52860" y="99355"/>
                </a:lnTo>
                <a:lnTo>
                  <a:pt x="61732" y="99584"/>
                </a:lnTo>
                <a:lnTo>
                  <a:pt x="70972" y="99765"/>
                </a:lnTo>
                <a:lnTo>
                  <a:pt x="80491" y="99895"/>
                </a:lnTo>
                <a:lnTo>
                  <a:pt x="90198" y="99974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466" y="99974"/>
                </a:lnTo>
                <a:lnTo>
                  <a:pt x="86994" y="99895"/>
                </a:lnTo>
                <a:lnTo>
                  <a:pt x="80648" y="99765"/>
                </a:lnTo>
                <a:lnTo>
                  <a:pt x="74488" y="99584"/>
                </a:lnTo>
                <a:lnTo>
                  <a:pt x="68574" y="99355"/>
                </a:lnTo>
                <a:lnTo>
                  <a:pt x="62962" y="99080"/>
                </a:lnTo>
                <a:lnTo>
                  <a:pt x="57707" y="98761"/>
                </a:lnTo>
                <a:lnTo>
                  <a:pt x="52860" y="98401"/>
                </a:lnTo>
                <a:lnTo>
                  <a:pt x="48466" y="98004"/>
                </a:lnTo>
                <a:lnTo>
                  <a:pt x="44569" y="97573"/>
                </a:lnTo>
                <a:lnTo>
                  <a:pt x="41205" y="97114"/>
                </a:lnTo>
                <a:lnTo>
                  <a:pt x="38408" y="96629"/>
                </a:lnTo>
                <a:lnTo>
                  <a:pt x="36204" y="96125"/>
                </a:lnTo>
                <a:lnTo>
                  <a:pt x="34614" y="95605"/>
                </a:lnTo>
                <a:lnTo>
                  <a:pt x="33654" y="95075"/>
                </a:lnTo>
                <a:lnTo>
                  <a:pt x="33333" y="94540"/>
                </a:lnTo>
                <a:lnTo>
                  <a:pt x="33333" y="5460"/>
                </a:lnTo>
                <a:lnTo>
                  <a:pt x="33654" y="4925"/>
                </a:lnTo>
                <a:lnTo>
                  <a:pt x="34614" y="4395"/>
                </a:lnTo>
                <a:lnTo>
                  <a:pt x="36204" y="3875"/>
                </a:lnTo>
                <a:lnTo>
                  <a:pt x="38408" y="3371"/>
                </a:lnTo>
                <a:lnTo>
                  <a:pt x="41205" y="2886"/>
                </a:lnTo>
                <a:lnTo>
                  <a:pt x="44569" y="2427"/>
                </a:lnTo>
                <a:lnTo>
                  <a:pt x="48466" y="1996"/>
                </a:lnTo>
                <a:lnTo>
                  <a:pt x="52860" y="1599"/>
                </a:lnTo>
                <a:lnTo>
                  <a:pt x="57707" y="1239"/>
                </a:lnTo>
                <a:lnTo>
                  <a:pt x="62962" y="920"/>
                </a:lnTo>
                <a:lnTo>
                  <a:pt x="68574" y="645"/>
                </a:lnTo>
                <a:lnTo>
                  <a:pt x="74488" y="416"/>
                </a:lnTo>
                <a:lnTo>
                  <a:pt x="80648" y="235"/>
                </a:lnTo>
                <a:lnTo>
                  <a:pt x="86994" y="105"/>
                </a:lnTo>
                <a:lnTo>
                  <a:pt x="93466" y="26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43813774-37"/>
          <p:cNvSpPr/>
          <p:nvPr/>
        </p:nvSpPr>
        <p:spPr>
          <a:xfrm>
            <a:off x="7800975" y="1704566"/>
            <a:ext cx="314325" cy="314325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el-1786843813890-28"/>
          <p:cNvSpPr/>
          <p:nvPr/>
        </p:nvSpPr>
        <p:spPr>
          <a:xfrm>
            <a:off x="7533977" y="270312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3813891-29"/>
          <p:cNvSpPr/>
          <p:nvPr/>
        </p:nvSpPr>
        <p:spPr>
          <a:xfrm>
            <a:off x="7419677" y="287457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43813739-6"/>
          <p:cNvSpPr/>
          <p:nvPr/>
        </p:nvSpPr>
        <p:spPr>
          <a:xfrm>
            <a:off x="400050" y="3317491"/>
            <a:ext cx="8343900" cy="378619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el-1786843813880-18"/>
          <p:cNvSpPr/>
          <p:nvPr/>
        </p:nvSpPr>
        <p:spPr>
          <a:xfrm>
            <a:off x="2554784" y="3442506"/>
            <a:ext cx="150019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6438" y="54000"/>
                </a:moveTo>
                <a:lnTo>
                  <a:pt x="96438" y="54000"/>
                </a:lnTo>
                <a:cubicBezTo>
                  <a:pt x="97771" y="52333"/>
                  <a:pt x="98438" y="50405"/>
                  <a:pt x="98438" y="48214"/>
                </a:cubicBezTo>
                <a:lnTo>
                  <a:pt x="98438" y="48214"/>
                </a:lnTo>
                <a:lnTo>
                  <a:pt x="98438" y="48214"/>
                </a:lnTo>
                <a:cubicBezTo>
                  <a:pt x="98438" y="46024"/>
                  <a:pt x="97771" y="44095"/>
                  <a:pt x="96438" y="42429"/>
                </a:cubicBezTo>
                <a:lnTo>
                  <a:pt x="96438" y="42429"/>
                </a:lnTo>
                <a:lnTo>
                  <a:pt x="61313" y="2286"/>
                </a:lnTo>
                <a:cubicBezTo>
                  <a:pt x="59854" y="762"/>
                  <a:pt x="58167" y="0"/>
                  <a:pt x="56250" y="0"/>
                </a:cubicBezTo>
                <a:lnTo>
                  <a:pt x="56250" y="0"/>
                </a:lnTo>
                <a:cubicBezTo>
                  <a:pt x="54333" y="0"/>
                  <a:pt x="52646" y="762"/>
                  <a:pt x="51188" y="2286"/>
                </a:cubicBezTo>
                <a:lnTo>
                  <a:pt x="51188" y="2286"/>
                </a:lnTo>
                <a:cubicBezTo>
                  <a:pt x="49896" y="3952"/>
                  <a:pt x="49250" y="5881"/>
                  <a:pt x="49250" y="8071"/>
                </a:cubicBezTo>
                <a:lnTo>
                  <a:pt x="49250" y="8071"/>
                </a:lnTo>
                <a:cubicBezTo>
                  <a:pt x="49250" y="10214"/>
                  <a:pt x="49896" y="12119"/>
                  <a:pt x="51188" y="13786"/>
                </a:cubicBezTo>
                <a:lnTo>
                  <a:pt x="51188" y="13786"/>
                </a:lnTo>
                <a:lnTo>
                  <a:pt x="74500" y="40214"/>
                </a:lnTo>
                <a:lnTo>
                  <a:pt x="7062" y="40214"/>
                </a:lnTo>
                <a:cubicBezTo>
                  <a:pt x="4979" y="40214"/>
                  <a:pt x="3292" y="40952"/>
                  <a:pt x="2000" y="42429"/>
                </a:cubicBezTo>
                <a:lnTo>
                  <a:pt x="2000" y="42429"/>
                </a:lnTo>
                <a:cubicBezTo>
                  <a:pt x="667" y="43952"/>
                  <a:pt x="0" y="45881"/>
                  <a:pt x="0" y="48214"/>
                </a:cubicBezTo>
                <a:lnTo>
                  <a:pt x="0" y="48214"/>
                </a:lnTo>
                <a:cubicBezTo>
                  <a:pt x="0" y="50548"/>
                  <a:pt x="667" y="52476"/>
                  <a:pt x="2000" y="54000"/>
                </a:cubicBezTo>
                <a:lnTo>
                  <a:pt x="2000" y="54000"/>
                </a:lnTo>
                <a:cubicBezTo>
                  <a:pt x="3292" y="55524"/>
                  <a:pt x="4979" y="56286"/>
                  <a:pt x="7062" y="56286"/>
                </a:cubicBezTo>
                <a:lnTo>
                  <a:pt x="7062" y="56286"/>
                </a:lnTo>
                <a:lnTo>
                  <a:pt x="74500" y="56286"/>
                </a:lnTo>
                <a:lnTo>
                  <a:pt x="51188" y="82643"/>
                </a:lnTo>
                <a:cubicBezTo>
                  <a:pt x="49896" y="84310"/>
                  <a:pt x="49250" y="86238"/>
                  <a:pt x="49250" y="88429"/>
                </a:cubicBezTo>
                <a:lnTo>
                  <a:pt x="49250" y="88429"/>
                </a:lnTo>
                <a:cubicBezTo>
                  <a:pt x="49250" y="90571"/>
                  <a:pt x="49896" y="92476"/>
                  <a:pt x="51188" y="94143"/>
                </a:cubicBezTo>
                <a:lnTo>
                  <a:pt x="51188" y="94143"/>
                </a:lnTo>
                <a:cubicBezTo>
                  <a:pt x="52646" y="95667"/>
                  <a:pt x="54333" y="96429"/>
                  <a:pt x="56250" y="96429"/>
                </a:cubicBezTo>
                <a:lnTo>
                  <a:pt x="56250" y="96429"/>
                </a:lnTo>
                <a:cubicBezTo>
                  <a:pt x="58167" y="96429"/>
                  <a:pt x="59854" y="95667"/>
                  <a:pt x="61313" y="94143"/>
                </a:cubicBezTo>
                <a:lnTo>
                  <a:pt x="61313" y="94143"/>
                </a:lnTo>
                <a:lnTo>
                  <a:pt x="96438" y="54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el-1786843813881-19"/>
          <p:cNvSpPr/>
          <p:nvPr/>
        </p:nvSpPr>
        <p:spPr>
          <a:xfrm>
            <a:off x="6382048" y="3442506"/>
            <a:ext cx="150019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000" y="42429"/>
                </a:moveTo>
                <a:lnTo>
                  <a:pt x="2000" y="42429"/>
                </a:lnTo>
                <a:cubicBezTo>
                  <a:pt x="667" y="44095"/>
                  <a:pt x="0" y="46024"/>
                  <a:pt x="0" y="48214"/>
                </a:cubicBezTo>
                <a:lnTo>
                  <a:pt x="0" y="48214"/>
                </a:lnTo>
                <a:lnTo>
                  <a:pt x="0" y="48214"/>
                </a:lnTo>
                <a:cubicBezTo>
                  <a:pt x="0" y="50405"/>
                  <a:pt x="667" y="52333"/>
                  <a:pt x="2000" y="54000"/>
                </a:cubicBezTo>
                <a:lnTo>
                  <a:pt x="2000" y="54000"/>
                </a:lnTo>
                <a:lnTo>
                  <a:pt x="37125" y="94143"/>
                </a:lnTo>
                <a:cubicBezTo>
                  <a:pt x="38583" y="95667"/>
                  <a:pt x="40271" y="96429"/>
                  <a:pt x="42188" y="96429"/>
                </a:cubicBezTo>
                <a:lnTo>
                  <a:pt x="42188" y="96429"/>
                </a:lnTo>
                <a:cubicBezTo>
                  <a:pt x="44104" y="96429"/>
                  <a:pt x="45792" y="95667"/>
                  <a:pt x="47250" y="94143"/>
                </a:cubicBezTo>
                <a:lnTo>
                  <a:pt x="47250" y="94143"/>
                </a:lnTo>
                <a:cubicBezTo>
                  <a:pt x="48583" y="92476"/>
                  <a:pt x="49250" y="90571"/>
                  <a:pt x="49250" y="88429"/>
                </a:cubicBezTo>
                <a:lnTo>
                  <a:pt x="49250" y="88429"/>
                </a:lnTo>
                <a:cubicBezTo>
                  <a:pt x="49250" y="86238"/>
                  <a:pt x="48583" y="84310"/>
                  <a:pt x="47250" y="82643"/>
                </a:cubicBezTo>
                <a:lnTo>
                  <a:pt x="47250" y="82643"/>
                </a:lnTo>
                <a:lnTo>
                  <a:pt x="23938" y="56286"/>
                </a:lnTo>
                <a:lnTo>
                  <a:pt x="91438" y="56286"/>
                </a:lnTo>
                <a:cubicBezTo>
                  <a:pt x="93479" y="56286"/>
                  <a:pt x="95146" y="55524"/>
                  <a:pt x="96438" y="54000"/>
                </a:cubicBezTo>
                <a:lnTo>
                  <a:pt x="96438" y="54000"/>
                </a:lnTo>
                <a:cubicBezTo>
                  <a:pt x="97771" y="52476"/>
                  <a:pt x="98438" y="50548"/>
                  <a:pt x="98438" y="48214"/>
                </a:cubicBezTo>
                <a:lnTo>
                  <a:pt x="98438" y="48214"/>
                </a:lnTo>
                <a:cubicBezTo>
                  <a:pt x="98438" y="45881"/>
                  <a:pt x="97771" y="43952"/>
                  <a:pt x="96438" y="42429"/>
                </a:cubicBezTo>
                <a:lnTo>
                  <a:pt x="96438" y="42429"/>
                </a:lnTo>
                <a:cubicBezTo>
                  <a:pt x="95146" y="40952"/>
                  <a:pt x="93479" y="40214"/>
                  <a:pt x="91438" y="40214"/>
                </a:cubicBezTo>
                <a:lnTo>
                  <a:pt x="91438" y="40214"/>
                </a:lnTo>
                <a:lnTo>
                  <a:pt x="23938" y="40214"/>
                </a:lnTo>
                <a:lnTo>
                  <a:pt x="47250" y="13786"/>
                </a:lnTo>
                <a:cubicBezTo>
                  <a:pt x="48583" y="12119"/>
                  <a:pt x="49250" y="10214"/>
                  <a:pt x="49250" y="8071"/>
                </a:cubicBezTo>
                <a:lnTo>
                  <a:pt x="49250" y="8071"/>
                </a:lnTo>
                <a:cubicBezTo>
                  <a:pt x="49250" y="5881"/>
                  <a:pt x="48583" y="3952"/>
                  <a:pt x="47250" y="2286"/>
                </a:cubicBezTo>
                <a:lnTo>
                  <a:pt x="47250" y="2286"/>
                </a:lnTo>
                <a:cubicBezTo>
                  <a:pt x="45792" y="762"/>
                  <a:pt x="44104" y="0"/>
                  <a:pt x="42188" y="0"/>
                </a:cubicBezTo>
                <a:lnTo>
                  <a:pt x="42188" y="0"/>
                </a:lnTo>
                <a:cubicBezTo>
                  <a:pt x="40271" y="0"/>
                  <a:pt x="38583" y="762"/>
                  <a:pt x="37125" y="2286"/>
                </a:cubicBezTo>
                <a:lnTo>
                  <a:pt x="37125" y="2286"/>
                </a:lnTo>
                <a:lnTo>
                  <a:pt x="2000" y="4242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32" name="el-1786843813733-2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el-1786843813844-14"/>
          <p:cNvSpPr/>
          <p:nvPr/>
        </p:nvSpPr>
        <p:spPr>
          <a:xfrm>
            <a:off x="6463073" y="4918807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3813736-4"/>
          <p:cNvSpPr txBox="1"/>
          <p:nvPr/>
        </p:nvSpPr>
        <p:spPr>
          <a:xfrm>
            <a:off x="329565" y="507365"/>
            <a:ext cx="7982585" cy="12350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378460" algn="l">
              <a:lnSpc>
                <a:spcPct val="100000"/>
              </a:lnSpc>
            </a:pPr>
            <a:r>
              <a:rPr lang="zh-CN" altLang="en-US" sz="2250" b="1" spc="56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六、</a:t>
            </a:r>
            <a:r>
              <a:rPr sz="2250" b="1" spc="113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稽查风险应对实战</a:t>
            </a:r>
            <a:r>
              <a:rPr sz="2250" b="1" spc="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——从接到预警到结案的全流程</a:t>
            </a:r>
            <a:endParaRPr sz="2250" b="1" spc="56">
              <a:solidFill>
                <a:srgbClr val="D4A017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78460" algn="l">
              <a:lnSpc>
                <a:spcPct val="100000"/>
              </a:lnSpc>
            </a:pPr>
            <a:endParaRPr sz="2250" b="1" spc="56">
              <a:solidFill>
                <a:srgbClr val="1A2E1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el-1786843813764-20"/>
          <p:cNvSpPr txBox="1"/>
          <p:nvPr/>
        </p:nvSpPr>
        <p:spPr>
          <a:xfrm>
            <a:off x="882396" y="1704566"/>
            <a:ext cx="664083" cy="3143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36" name="el-1786843813767-22"/>
          <p:cNvSpPr txBox="1"/>
          <p:nvPr/>
        </p:nvSpPr>
        <p:spPr>
          <a:xfrm>
            <a:off x="790099" y="2090328"/>
            <a:ext cx="848677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案源触发</a:t>
            </a:r>
          </a:p>
        </p:txBody>
      </p:sp>
      <p:sp>
        <p:nvSpPr>
          <p:cNvPr id="37" name="el-1786843813767-23"/>
          <p:cNvSpPr txBox="1"/>
          <p:nvPr/>
        </p:nvSpPr>
        <p:spPr>
          <a:xfrm>
            <a:off x="867251" y="2380320"/>
            <a:ext cx="694373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收到预警</a:t>
            </a:r>
          </a:p>
        </p:txBody>
      </p:sp>
      <p:sp>
        <p:nvSpPr>
          <p:cNvPr id="38" name="el-1786843813780-40"/>
          <p:cNvSpPr txBox="1"/>
          <p:nvPr/>
        </p:nvSpPr>
        <p:spPr>
          <a:xfrm>
            <a:off x="896005" y="2667409"/>
            <a:ext cx="7653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风险提示函</a:t>
            </a:r>
          </a:p>
        </p:txBody>
      </p:sp>
      <p:sp>
        <p:nvSpPr>
          <p:cNvPr id="39" name="el-1786843813780-41"/>
          <p:cNvSpPr txBox="1"/>
          <p:nvPr/>
        </p:nvSpPr>
        <p:spPr>
          <a:xfrm>
            <a:off x="896005" y="2838859"/>
            <a:ext cx="7653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自查通知书</a:t>
            </a:r>
          </a:p>
        </p:txBody>
      </p:sp>
      <p:sp>
        <p:nvSpPr>
          <p:cNvPr id="40" name="el-1786843813767-24"/>
          <p:cNvSpPr txBox="1"/>
          <p:nvPr/>
        </p:nvSpPr>
        <p:spPr>
          <a:xfrm>
            <a:off x="2568321" y="1704566"/>
            <a:ext cx="664083" cy="3143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41" name="el-1786843813768-26"/>
          <p:cNvSpPr txBox="1"/>
          <p:nvPr/>
        </p:nvSpPr>
        <p:spPr>
          <a:xfrm>
            <a:off x="2476024" y="2090328"/>
            <a:ext cx="848677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自查应对</a:t>
            </a:r>
          </a:p>
        </p:txBody>
      </p:sp>
      <p:sp>
        <p:nvSpPr>
          <p:cNvPr id="42" name="el-1786843813769-27"/>
          <p:cNvSpPr txBox="1"/>
          <p:nvPr/>
        </p:nvSpPr>
        <p:spPr>
          <a:xfrm>
            <a:off x="2553176" y="2380320"/>
            <a:ext cx="694373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主动补正</a:t>
            </a:r>
          </a:p>
        </p:txBody>
      </p:sp>
      <p:sp>
        <p:nvSpPr>
          <p:cNvPr id="43" name="el-1786843813780-42"/>
          <p:cNvSpPr txBox="1"/>
          <p:nvPr/>
        </p:nvSpPr>
        <p:spPr>
          <a:xfrm>
            <a:off x="2524780" y="2667409"/>
            <a:ext cx="8796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撰写自查报告</a:t>
            </a:r>
          </a:p>
        </p:txBody>
      </p:sp>
      <p:sp>
        <p:nvSpPr>
          <p:cNvPr id="44" name="el-1786843813780-43"/>
          <p:cNvSpPr txBox="1"/>
          <p:nvPr/>
        </p:nvSpPr>
        <p:spPr>
          <a:xfrm>
            <a:off x="2639080" y="2838859"/>
            <a:ext cx="6510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主动补税</a:t>
            </a:r>
          </a:p>
        </p:txBody>
      </p:sp>
      <p:sp>
        <p:nvSpPr>
          <p:cNvPr id="45" name="el-1786843813769-28"/>
          <p:cNvSpPr txBox="1"/>
          <p:nvPr/>
        </p:nvSpPr>
        <p:spPr>
          <a:xfrm>
            <a:off x="4254246" y="1704566"/>
            <a:ext cx="664083" cy="3143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46" name="el-1786843813770-30"/>
          <p:cNvSpPr txBox="1"/>
          <p:nvPr/>
        </p:nvSpPr>
        <p:spPr>
          <a:xfrm>
            <a:off x="4161949" y="2090328"/>
            <a:ext cx="848677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实地稽查</a:t>
            </a:r>
          </a:p>
        </p:txBody>
      </p:sp>
      <p:sp>
        <p:nvSpPr>
          <p:cNvPr id="47" name="el-1786843813770-31"/>
          <p:cNvSpPr txBox="1"/>
          <p:nvPr/>
        </p:nvSpPr>
        <p:spPr>
          <a:xfrm>
            <a:off x="4239101" y="2380320"/>
            <a:ext cx="694373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配合检查</a:t>
            </a:r>
          </a:p>
        </p:txBody>
      </p:sp>
      <p:sp>
        <p:nvSpPr>
          <p:cNvPr id="48" name="el-1786843813781-44"/>
          <p:cNvSpPr txBox="1"/>
          <p:nvPr/>
        </p:nvSpPr>
        <p:spPr>
          <a:xfrm>
            <a:off x="4325005" y="2667409"/>
            <a:ext cx="6510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接待配合</a:t>
            </a:r>
          </a:p>
        </p:txBody>
      </p:sp>
      <p:sp>
        <p:nvSpPr>
          <p:cNvPr id="49" name="el-1786843813781-45"/>
          <p:cNvSpPr txBox="1"/>
          <p:nvPr/>
        </p:nvSpPr>
        <p:spPr>
          <a:xfrm>
            <a:off x="4325005" y="2838859"/>
            <a:ext cx="6510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询问笔录</a:t>
            </a:r>
          </a:p>
        </p:txBody>
      </p:sp>
      <p:sp>
        <p:nvSpPr>
          <p:cNvPr id="50" name="el-1786843813771-32"/>
          <p:cNvSpPr txBox="1"/>
          <p:nvPr/>
        </p:nvSpPr>
        <p:spPr>
          <a:xfrm>
            <a:off x="5940171" y="1704566"/>
            <a:ext cx="664083" cy="3143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51" name="el-1786843813772-34"/>
          <p:cNvSpPr txBox="1"/>
          <p:nvPr/>
        </p:nvSpPr>
        <p:spPr>
          <a:xfrm>
            <a:off x="5847874" y="2090328"/>
            <a:ext cx="848677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定性争议</a:t>
            </a:r>
          </a:p>
        </p:txBody>
      </p:sp>
      <p:sp>
        <p:nvSpPr>
          <p:cNvPr id="52" name="el-1786843813772-35"/>
          <p:cNvSpPr txBox="1"/>
          <p:nvPr/>
        </p:nvSpPr>
        <p:spPr>
          <a:xfrm>
            <a:off x="5925026" y="2380320"/>
            <a:ext cx="694373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权利救济</a:t>
            </a:r>
          </a:p>
        </p:txBody>
      </p:sp>
      <p:sp>
        <p:nvSpPr>
          <p:cNvPr id="53" name="el-1786843813781-46"/>
          <p:cNvSpPr txBox="1"/>
          <p:nvPr/>
        </p:nvSpPr>
        <p:spPr>
          <a:xfrm>
            <a:off x="5881298" y="2667409"/>
            <a:ext cx="910306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偷税vs漏税</a:t>
            </a:r>
          </a:p>
        </p:txBody>
      </p:sp>
      <p:sp>
        <p:nvSpPr>
          <p:cNvPr id="54" name="el-1786843813782-47"/>
          <p:cNvSpPr txBox="1"/>
          <p:nvPr/>
        </p:nvSpPr>
        <p:spPr>
          <a:xfrm>
            <a:off x="5796019" y="2838859"/>
            <a:ext cx="1080974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听证·复议·诉讼</a:t>
            </a:r>
          </a:p>
        </p:txBody>
      </p:sp>
      <p:sp>
        <p:nvSpPr>
          <p:cNvPr id="55" name="el-1786843813773-36"/>
          <p:cNvSpPr txBox="1"/>
          <p:nvPr/>
        </p:nvSpPr>
        <p:spPr>
          <a:xfrm>
            <a:off x="7626096" y="1704566"/>
            <a:ext cx="664083" cy="3143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</a:p>
        </p:txBody>
      </p:sp>
      <p:sp>
        <p:nvSpPr>
          <p:cNvPr id="56" name="el-1786843813774-38"/>
          <p:cNvSpPr txBox="1"/>
          <p:nvPr/>
        </p:nvSpPr>
        <p:spPr>
          <a:xfrm>
            <a:off x="7533799" y="2090328"/>
            <a:ext cx="848677" cy="2042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23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回归内控</a:t>
            </a:r>
          </a:p>
        </p:txBody>
      </p:sp>
      <p:sp>
        <p:nvSpPr>
          <p:cNvPr id="57" name="el-1786843813774-39"/>
          <p:cNvSpPr txBox="1"/>
          <p:nvPr/>
        </p:nvSpPr>
        <p:spPr>
          <a:xfrm>
            <a:off x="7610951" y="2380320"/>
            <a:ext cx="694373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闭环防控</a:t>
            </a:r>
          </a:p>
        </p:txBody>
      </p:sp>
      <p:sp>
        <p:nvSpPr>
          <p:cNvPr id="58" name="el-1786843813782-48"/>
          <p:cNvSpPr txBox="1"/>
          <p:nvPr/>
        </p:nvSpPr>
        <p:spPr>
          <a:xfrm>
            <a:off x="7582555" y="2667409"/>
            <a:ext cx="8796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月度健康体检</a:t>
            </a:r>
          </a:p>
        </p:txBody>
      </p:sp>
      <p:sp>
        <p:nvSpPr>
          <p:cNvPr id="59" name="el-1786843813782-49"/>
          <p:cNvSpPr txBox="1"/>
          <p:nvPr/>
        </p:nvSpPr>
        <p:spPr>
          <a:xfrm>
            <a:off x="7468255" y="2838859"/>
            <a:ext cx="110824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嵌入税务判定节点</a:t>
            </a:r>
          </a:p>
        </p:txBody>
      </p:sp>
      <p:sp>
        <p:nvSpPr>
          <p:cNvPr id="60" name="el-1786843813744-7"/>
          <p:cNvSpPr txBox="1"/>
          <p:nvPr/>
        </p:nvSpPr>
        <p:spPr>
          <a:xfrm>
            <a:off x="2904827" y="3403216"/>
            <a:ext cx="182451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113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全天课程</a:t>
            </a:r>
            <a:r>
              <a:rPr lang="zh-CN" altLang="en-US" sz="1230" b="1" spc="113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</a:t>
            </a:r>
            <a:r>
              <a:rPr sz="1230" b="1" spc="113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大部分回顾</a:t>
            </a:r>
          </a:p>
        </p:txBody>
      </p:sp>
      <p:sp>
        <p:nvSpPr>
          <p:cNvPr id="61" name="el-1786843813744-8"/>
          <p:cNvSpPr txBox="1"/>
          <p:nvPr/>
        </p:nvSpPr>
        <p:spPr>
          <a:xfrm>
            <a:off x="4762202" y="3403216"/>
            <a:ext cx="294251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113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</a:p>
        </p:txBody>
      </p:sp>
      <p:sp>
        <p:nvSpPr>
          <p:cNvPr id="62" name="el-1786843813744-9"/>
          <p:cNvSpPr txBox="1"/>
          <p:nvPr/>
        </p:nvSpPr>
        <p:spPr>
          <a:xfrm>
            <a:off x="5039023" y="3403216"/>
            <a:ext cx="131016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113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五句话终极总结</a:t>
            </a:r>
          </a:p>
        </p:txBody>
      </p:sp>
      <p:sp>
        <p:nvSpPr>
          <p:cNvPr id="63" name="el-1786843813734-3"/>
          <p:cNvSpPr txBox="1"/>
          <p:nvPr/>
        </p:nvSpPr>
        <p:spPr>
          <a:xfrm>
            <a:off x="6426937" y="4900613"/>
            <a:ext cx="188515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sz="900">
                <a:solidFill>
                  <a:srgbClr val="8A9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稽查风险应对实战 · 全流程时间线</a:t>
            </a:r>
          </a:p>
        </p:txBody>
      </p:sp>
      <p:sp>
        <p:nvSpPr>
          <p:cNvPr id="64" name="el-1786843813736-5"/>
          <p:cNvSpPr txBox="1"/>
          <p:nvPr/>
        </p:nvSpPr>
        <p:spPr>
          <a:xfrm>
            <a:off x="8426388" y="4900613"/>
            <a:ext cx="61702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8A9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/ 21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-1786843814181-3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el-1786843814183-32"/>
          <p:cNvSpPr/>
          <p:nvPr/>
        </p:nvSpPr>
        <p:spPr>
          <a:xfrm>
            <a:off x="200025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3801-5"/>
          <p:cNvSpPr/>
          <p:nvPr/>
        </p:nvSpPr>
        <p:spPr>
          <a:xfrm>
            <a:off x="4286250" y="1599530"/>
            <a:ext cx="571500" cy="21431"/>
          </a:xfrm>
          <a:prstGeom prst="roundRect">
            <a:avLst>
              <a:gd name="adj" fmla="val 50000"/>
            </a:avLst>
          </a:prstGeom>
          <a:solidFill>
            <a:srgbClr val="D4A017">
              <a:alpha val="9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3813805-6"/>
          <p:cNvSpPr/>
          <p:nvPr/>
        </p:nvSpPr>
        <p:spPr>
          <a:xfrm>
            <a:off x="970880" y="2558132"/>
            <a:ext cx="1498736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3813902-32"/>
          <p:cNvSpPr/>
          <p:nvPr/>
        </p:nvSpPr>
        <p:spPr>
          <a:xfrm>
            <a:off x="1152320" y="2668860"/>
            <a:ext cx="157163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529" y="97059"/>
                </a:moveTo>
                <a:lnTo>
                  <a:pt x="48529" y="97059"/>
                </a:lnTo>
                <a:cubicBezTo>
                  <a:pt x="57392" y="96941"/>
                  <a:pt x="65490" y="94784"/>
                  <a:pt x="72824" y="90588"/>
                </a:cubicBezTo>
                <a:lnTo>
                  <a:pt x="72824" y="90588"/>
                </a:lnTo>
                <a:lnTo>
                  <a:pt x="72824" y="90588"/>
                </a:lnTo>
                <a:cubicBezTo>
                  <a:pt x="80118" y="86314"/>
                  <a:pt x="86039" y="80392"/>
                  <a:pt x="90588" y="72824"/>
                </a:cubicBezTo>
                <a:lnTo>
                  <a:pt x="90588" y="72824"/>
                </a:lnTo>
                <a:cubicBezTo>
                  <a:pt x="94902" y="65098"/>
                  <a:pt x="97059" y="57000"/>
                  <a:pt x="97059" y="48529"/>
                </a:cubicBezTo>
                <a:lnTo>
                  <a:pt x="97059" y="48529"/>
                </a:lnTo>
                <a:cubicBezTo>
                  <a:pt x="97059" y="40059"/>
                  <a:pt x="94902" y="31980"/>
                  <a:pt x="90588" y="24294"/>
                </a:cubicBezTo>
                <a:lnTo>
                  <a:pt x="90588" y="24294"/>
                </a:lnTo>
                <a:cubicBezTo>
                  <a:pt x="86039" y="16686"/>
                  <a:pt x="80118" y="10745"/>
                  <a:pt x="72824" y="6471"/>
                </a:cubicBezTo>
                <a:lnTo>
                  <a:pt x="72824" y="6471"/>
                </a:lnTo>
                <a:cubicBezTo>
                  <a:pt x="65490" y="2275"/>
                  <a:pt x="57392" y="118"/>
                  <a:pt x="48529" y="0"/>
                </a:cubicBezTo>
                <a:lnTo>
                  <a:pt x="48529" y="0"/>
                </a:lnTo>
                <a:cubicBezTo>
                  <a:pt x="39667" y="118"/>
                  <a:pt x="31588" y="2275"/>
                  <a:pt x="24294" y="6471"/>
                </a:cubicBezTo>
                <a:lnTo>
                  <a:pt x="24294" y="6471"/>
                </a:lnTo>
                <a:cubicBezTo>
                  <a:pt x="16961" y="10745"/>
                  <a:pt x="11020" y="16686"/>
                  <a:pt x="6471" y="24294"/>
                </a:cubicBezTo>
                <a:lnTo>
                  <a:pt x="6471" y="24294"/>
                </a:lnTo>
                <a:cubicBezTo>
                  <a:pt x="2157" y="31980"/>
                  <a:pt x="0" y="40059"/>
                  <a:pt x="0" y="48529"/>
                </a:cubicBezTo>
                <a:lnTo>
                  <a:pt x="0" y="48529"/>
                </a:lnTo>
                <a:cubicBezTo>
                  <a:pt x="0" y="57000"/>
                  <a:pt x="2157" y="65098"/>
                  <a:pt x="6471" y="72824"/>
                </a:cubicBezTo>
                <a:lnTo>
                  <a:pt x="6471" y="72824"/>
                </a:lnTo>
                <a:cubicBezTo>
                  <a:pt x="11020" y="80392"/>
                  <a:pt x="16961" y="86314"/>
                  <a:pt x="24294" y="90588"/>
                </a:cubicBezTo>
                <a:lnTo>
                  <a:pt x="24294" y="90588"/>
                </a:lnTo>
                <a:cubicBezTo>
                  <a:pt x="31588" y="94784"/>
                  <a:pt x="39667" y="96941"/>
                  <a:pt x="48529" y="97059"/>
                </a:cubicBezTo>
                <a:lnTo>
                  <a:pt x="48529" y="97059"/>
                </a:lnTo>
                <a:moveTo>
                  <a:pt x="48529" y="24294"/>
                </a:moveTo>
                <a:lnTo>
                  <a:pt x="48529" y="24294"/>
                </a:lnTo>
                <a:cubicBezTo>
                  <a:pt x="51314" y="24529"/>
                  <a:pt x="52824" y="26039"/>
                  <a:pt x="53059" y="28824"/>
                </a:cubicBezTo>
                <a:lnTo>
                  <a:pt x="53059" y="28824"/>
                </a:lnTo>
                <a:lnTo>
                  <a:pt x="53059" y="50059"/>
                </a:lnTo>
                <a:cubicBezTo>
                  <a:pt x="52824" y="52843"/>
                  <a:pt x="51314" y="54353"/>
                  <a:pt x="48529" y="54588"/>
                </a:cubicBezTo>
                <a:lnTo>
                  <a:pt x="48529" y="54588"/>
                </a:lnTo>
                <a:cubicBezTo>
                  <a:pt x="45745" y="54353"/>
                  <a:pt x="44235" y="52843"/>
                  <a:pt x="44000" y="50059"/>
                </a:cubicBezTo>
                <a:lnTo>
                  <a:pt x="44000" y="50059"/>
                </a:lnTo>
                <a:lnTo>
                  <a:pt x="44000" y="28824"/>
                </a:lnTo>
                <a:cubicBezTo>
                  <a:pt x="44235" y="26039"/>
                  <a:pt x="45745" y="24529"/>
                  <a:pt x="48529" y="24294"/>
                </a:cubicBezTo>
                <a:lnTo>
                  <a:pt x="48529" y="24294"/>
                </a:lnTo>
                <a:moveTo>
                  <a:pt x="42471" y="66706"/>
                </a:moveTo>
                <a:lnTo>
                  <a:pt x="42471" y="66706"/>
                </a:lnTo>
                <a:cubicBezTo>
                  <a:pt x="42471" y="64941"/>
                  <a:pt x="43039" y="63490"/>
                  <a:pt x="44176" y="62353"/>
                </a:cubicBezTo>
                <a:lnTo>
                  <a:pt x="44176" y="62353"/>
                </a:lnTo>
                <a:lnTo>
                  <a:pt x="44176" y="62353"/>
                </a:lnTo>
                <a:cubicBezTo>
                  <a:pt x="45314" y="61216"/>
                  <a:pt x="46765" y="60647"/>
                  <a:pt x="48529" y="60647"/>
                </a:cubicBezTo>
                <a:lnTo>
                  <a:pt x="48529" y="60647"/>
                </a:lnTo>
                <a:cubicBezTo>
                  <a:pt x="50294" y="60647"/>
                  <a:pt x="51745" y="61216"/>
                  <a:pt x="52882" y="62353"/>
                </a:cubicBezTo>
                <a:lnTo>
                  <a:pt x="52882" y="62353"/>
                </a:lnTo>
                <a:cubicBezTo>
                  <a:pt x="54020" y="63490"/>
                  <a:pt x="54588" y="64941"/>
                  <a:pt x="54588" y="66706"/>
                </a:cubicBezTo>
                <a:lnTo>
                  <a:pt x="54588" y="66706"/>
                </a:lnTo>
                <a:cubicBezTo>
                  <a:pt x="54588" y="68471"/>
                  <a:pt x="54020" y="69922"/>
                  <a:pt x="52882" y="71059"/>
                </a:cubicBezTo>
                <a:lnTo>
                  <a:pt x="52882" y="71059"/>
                </a:lnTo>
                <a:cubicBezTo>
                  <a:pt x="51745" y="72235"/>
                  <a:pt x="50294" y="72824"/>
                  <a:pt x="48529" y="72824"/>
                </a:cubicBezTo>
                <a:lnTo>
                  <a:pt x="48529" y="72824"/>
                </a:lnTo>
                <a:cubicBezTo>
                  <a:pt x="46765" y="72824"/>
                  <a:pt x="45314" y="72235"/>
                  <a:pt x="44176" y="71059"/>
                </a:cubicBezTo>
                <a:lnTo>
                  <a:pt x="44176" y="71059"/>
                </a:lnTo>
                <a:cubicBezTo>
                  <a:pt x="43039" y="69922"/>
                  <a:pt x="42471" y="68471"/>
                  <a:pt x="42471" y="66706"/>
                </a:cubicBezTo>
                <a:lnTo>
                  <a:pt x="42471" y="6670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3813807-7"/>
          <p:cNvSpPr/>
          <p:nvPr/>
        </p:nvSpPr>
        <p:spPr>
          <a:xfrm>
            <a:off x="2812517" y="2558132"/>
            <a:ext cx="1498736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el-1786843813903-33"/>
          <p:cNvSpPr/>
          <p:nvPr/>
        </p:nvSpPr>
        <p:spPr>
          <a:xfrm>
            <a:off x="2984134" y="2668860"/>
            <a:ext cx="176808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2118"/>
                </a:moveTo>
                <a:lnTo>
                  <a:pt x="0" y="12118"/>
                </a:lnTo>
                <a:cubicBezTo>
                  <a:pt x="105" y="8706"/>
                  <a:pt x="1175" y="5863"/>
                  <a:pt x="3211" y="3588"/>
                </a:cubicBezTo>
                <a:lnTo>
                  <a:pt x="3211" y="3588"/>
                </a:lnTo>
                <a:lnTo>
                  <a:pt x="3211" y="3588"/>
                </a:lnTo>
                <a:cubicBezTo>
                  <a:pt x="5246" y="1314"/>
                  <a:pt x="7789" y="118"/>
                  <a:pt x="10842" y="0"/>
                </a:cubicBezTo>
                <a:lnTo>
                  <a:pt x="10842" y="0"/>
                </a:lnTo>
                <a:lnTo>
                  <a:pt x="38000" y="0"/>
                </a:lnTo>
                <a:lnTo>
                  <a:pt x="38000" y="24294"/>
                </a:lnTo>
                <a:cubicBezTo>
                  <a:pt x="38000" y="26059"/>
                  <a:pt x="38509" y="27510"/>
                  <a:pt x="39526" y="28647"/>
                </a:cubicBezTo>
                <a:lnTo>
                  <a:pt x="39526" y="28647"/>
                </a:lnTo>
                <a:cubicBezTo>
                  <a:pt x="40544" y="29784"/>
                  <a:pt x="41842" y="30353"/>
                  <a:pt x="43421" y="30353"/>
                </a:cubicBezTo>
                <a:lnTo>
                  <a:pt x="43421" y="30353"/>
                </a:lnTo>
                <a:lnTo>
                  <a:pt x="65158" y="30353"/>
                </a:lnTo>
                <a:lnTo>
                  <a:pt x="65158" y="54235"/>
                </a:lnTo>
                <a:lnTo>
                  <a:pt x="50368" y="70706"/>
                </a:lnTo>
                <a:cubicBezTo>
                  <a:pt x="48684" y="72588"/>
                  <a:pt x="47491" y="74922"/>
                  <a:pt x="46789" y="77706"/>
                </a:cubicBezTo>
                <a:lnTo>
                  <a:pt x="46789" y="77706"/>
                </a:lnTo>
                <a:lnTo>
                  <a:pt x="43737" y="91941"/>
                </a:lnTo>
                <a:cubicBezTo>
                  <a:pt x="43316" y="93706"/>
                  <a:pt x="43386" y="95412"/>
                  <a:pt x="43947" y="97059"/>
                </a:cubicBezTo>
                <a:lnTo>
                  <a:pt x="43947" y="97059"/>
                </a:lnTo>
                <a:lnTo>
                  <a:pt x="10842" y="97059"/>
                </a:lnTo>
                <a:cubicBezTo>
                  <a:pt x="7789" y="96941"/>
                  <a:pt x="5246" y="95745"/>
                  <a:pt x="3211" y="93471"/>
                </a:cubicBezTo>
                <a:lnTo>
                  <a:pt x="3211" y="93471"/>
                </a:lnTo>
                <a:cubicBezTo>
                  <a:pt x="1175" y="91196"/>
                  <a:pt x="105" y="88353"/>
                  <a:pt x="0" y="84941"/>
                </a:cubicBezTo>
                <a:lnTo>
                  <a:pt x="0" y="84941"/>
                </a:lnTo>
                <a:lnTo>
                  <a:pt x="0" y="12118"/>
                </a:lnTo>
                <a:moveTo>
                  <a:pt x="65158" y="24294"/>
                </a:moveTo>
                <a:lnTo>
                  <a:pt x="65158" y="24294"/>
                </a:lnTo>
                <a:lnTo>
                  <a:pt x="43421" y="24294"/>
                </a:lnTo>
                <a:lnTo>
                  <a:pt x="43421" y="0"/>
                </a:lnTo>
                <a:lnTo>
                  <a:pt x="65158" y="24294"/>
                </a:lnTo>
                <a:moveTo>
                  <a:pt x="93263" y="44765"/>
                </a:moveTo>
                <a:lnTo>
                  <a:pt x="93263" y="44765"/>
                </a:lnTo>
                <a:lnTo>
                  <a:pt x="95684" y="47412"/>
                </a:lnTo>
                <a:cubicBezTo>
                  <a:pt x="97018" y="48902"/>
                  <a:pt x="97684" y="50667"/>
                  <a:pt x="97684" y="52706"/>
                </a:cubicBezTo>
                <a:lnTo>
                  <a:pt x="97684" y="52706"/>
                </a:lnTo>
                <a:cubicBezTo>
                  <a:pt x="97684" y="54706"/>
                  <a:pt x="97018" y="56529"/>
                  <a:pt x="95684" y="58176"/>
                </a:cubicBezTo>
                <a:lnTo>
                  <a:pt x="95684" y="58176"/>
                </a:lnTo>
                <a:lnTo>
                  <a:pt x="90737" y="63706"/>
                </a:lnTo>
                <a:lnTo>
                  <a:pt x="78684" y="50235"/>
                </a:lnTo>
                <a:lnTo>
                  <a:pt x="83632" y="44765"/>
                </a:lnTo>
                <a:cubicBezTo>
                  <a:pt x="85105" y="43235"/>
                  <a:pt x="86684" y="42471"/>
                  <a:pt x="88368" y="42471"/>
                </a:cubicBezTo>
                <a:lnTo>
                  <a:pt x="88368" y="42471"/>
                </a:lnTo>
                <a:cubicBezTo>
                  <a:pt x="90193" y="42471"/>
                  <a:pt x="91825" y="43235"/>
                  <a:pt x="93263" y="44765"/>
                </a:cubicBezTo>
                <a:lnTo>
                  <a:pt x="93263" y="44765"/>
                </a:lnTo>
                <a:moveTo>
                  <a:pt x="52895" y="79059"/>
                </a:moveTo>
                <a:lnTo>
                  <a:pt x="52895" y="79059"/>
                </a:lnTo>
                <a:lnTo>
                  <a:pt x="74789" y="54588"/>
                </a:lnTo>
                <a:lnTo>
                  <a:pt x="86842" y="68059"/>
                </a:lnTo>
                <a:lnTo>
                  <a:pt x="64947" y="92529"/>
                </a:lnTo>
                <a:cubicBezTo>
                  <a:pt x="64281" y="93275"/>
                  <a:pt x="63439" y="93765"/>
                  <a:pt x="62421" y="94000"/>
                </a:cubicBezTo>
                <a:lnTo>
                  <a:pt x="62421" y="94000"/>
                </a:lnTo>
                <a:lnTo>
                  <a:pt x="52263" y="96882"/>
                </a:lnTo>
                <a:cubicBezTo>
                  <a:pt x="51246" y="97118"/>
                  <a:pt x="50386" y="96863"/>
                  <a:pt x="49684" y="96118"/>
                </a:cubicBezTo>
                <a:lnTo>
                  <a:pt x="49684" y="96118"/>
                </a:lnTo>
                <a:cubicBezTo>
                  <a:pt x="49018" y="95373"/>
                  <a:pt x="48737" y="94431"/>
                  <a:pt x="48842" y="93294"/>
                </a:cubicBezTo>
                <a:lnTo>
                  <a:pt x="48842" y="93294"/>
                </a:lnTo>
                <a:lnTo>
                  <a:pt x="51368" y="81882"/>
                </a:lnTo>
                <a:cubicBezTo>
                  <a:pt x="51719" y="80745"/>
                  <a:pt x="52228" y="79804"/>
                  <a:pt x="52895" y="79059"/>
                </a:cubicBezTo>
                <a:lnTo>
                  <a:pt x="52895" y="7905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3813809-8"/>
          <p:cNvSpPr/>
          <p:nvPr/>
        </p:nvSpPr>
        <p:spPr>
          <a:xfrm>
            <a:off x="4654153" y="2558132"/>
            <a:ext cx="1855924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3813877-15"/>
          <p:cNvSpPr/>
          <p:nvPr/>
        </p:nvSpPr>
        <p:spPr>
          <a:xfrm>
            <a:off x="4835593" y="2681133"/>
            <a:ext cx="157163" cy="1326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8824" y="1357"/>
                </a:moveTo>
                <a:lnTo>
                  <a:pt x="28824" y="1357"/>
                </a:lnTo>
                <a:cubicBezTo>
                  <a:pt x="30706" y="3833"/>
                  <a:pt x="30824" y="6452"/>
                  <a:pt x="29176" y="9214"/>
                </a:cubicBezTo>
                <a:lnTo>
                  <a:pt x="29176" y="9214"/>
                </a:lnTo>
                <a:lnTo>
                  <a:pt x="15529" y="27643"/>
                </a:lnTo>
                <a:cubicBezTo>
                  <a:pt x="14667" y="28881"/>
                  <a:pt x="13588" y="29500"/>
                  <a:pt x="12294" y="29500"/>
                </a:cubicBezTo>
                <a:lnTo>
                  <a:pt x="12294" y="29500"/>
                </a:lnTo>
                <a:cubicBezTo>
                  <a:pt x="10922" y="29500"/>
                  <a:pt x="9784" y="28952"/>
                  <a:pt x="8882" y="27857"/>
                </a:cubicBezTo>
                <a:lnTo>
                  <a:pt x="8882" y="27857"/>
                </a:lnTo>
                <a:lnTo>
                  <a:pt x="1353" y="18643"/>
                </a:lnTo>
                <a:cubicBezTo>
                  <a:pt x="-451" y="16024"/>
                  <a:pt x="-451" y="13429"/>
                  <a:pt x="1353" y="10857"/>
                </a:cubicBezTo>
                <a:lnTo>
                  <a:pt x="1353" y="10857"/>
                </a:lnTo>
                <a:cubicBezTo>
                  <a:pt x="3471" y="8667"/>
                  <a:pt x="5608" y="8667"/>
                  <a:pt x="7765" y="10857"/>
                </a:cubicBezTo>
                <a:lnTo>
                  <a:pt x="7765" y="10857"/>
                </a:lnTo>
                <a:lnTo>
                  <a:pt x="11941" y="15857"/>
                </a:lnTo>
                <a:lnTo>
                  <a:pt x="22353" y="1857"/>
                </a:lnTo>
                <a:cubicBezTo>
                  <a:pt x="24392" y="-429"/>
                  <a:pt x="26549" y="-595"/>
                  <a:pt x="28824" y="1357"/>
                </a:cubicBezTo>
                <a:lnTo>
                  <a:pt x="28824" y="1357"/>
                </a:lnTo>
                <a:moveTo>
                  <a:pt x="28824" y="38214"/>
                </a:moveTo>
                <a:lnTo>
                  <a:pt x="28824" y="38214"/>
                </a:lnTo>
                <a:cubicBezTo>
                  <a:pt x="30706" y="40690"/>
                  <a:pt x="30824" y="43310"/>
                  <a:pt x="29176" y="46071"/>
                </a:cubicBezTo>
                <a:lnTo>
                  <a:pt x="29176" y="46071"/>
                </a:lnTo>
                <a:lnTo>
                  <a:pt x="15529" y="64429"/>
                </a:lnTo>
                <a:cubicBezTo>
                  <a:pt x="14667" y="65667"/>
                  <a:pt x="13588" y="66286"/>
                  <a:pt x="12294" y="66286"/>
                </a:cubicBezTo>
                <a:lnTo>
                  <a:pt x="12294" y="66286"/>
                </a:lnTo>
                <a:cubicBezTo>
                  <a:pt x="10922" y="66286"/>
                  <a:pt x="9784" y="65762"/>
                  <a:pt x="8882" y="64714"/>
                </a:cubicBezTo>
                <a:lnTo>
                  <a:pt x="8882" y="64714"/>
                </a:lnTo>
                <a:lnTo>
                  <a:pt x="1353" y="55500"/>
                </a:lnTo>
                <a:cubicBezTo>
                  <a:pt x="-451" y="52881"/>
                  <a:pt x="-451" y="50262"/>
                  <a:pt x="1353" y="47643"/>
                </a:cubicBezTo>
                <a:lnTo>
                  <a:pt x="1353" y="47643"/>
                </a:lnTo>
                <a:cubicBezTo>
                  <a:pt x="3471" y="45500"/>
                  <a:pt x="5608" y="45500"/>
                  <a:pt x="7765" y="47643"/>
                </a:cubicBezTo>
                <a:lnTo>
                  <a:pt x="7765" y="47643"/>
                </a:lnTo>
                <a:lnTo>
                  <a:pt x="11941" y="52714"/>
                </a:lnTo>
                <a:lnTo>
                  <a:pt x="22353" y="38714"/>
                </a:lnTo>
                <a:cubicBezTo>
                  <a:pt x="24392" y="36381"/>
                  <a:pt x="26549" y="36214"/>
                  <a:pt x="28824" y="38214"/>
                </a:cubicBezTo>
                <a:lnTo>
                  <a:pt x="28824" y="38214"/>
                </a:lnTo>
                <a:moveTo>
                  <a:pt x="42471" y="14714"/>
                </a:moveTo>
                <a:lnTo>
                  <a:pt x="42471" y="14714"/>
                </a:lnTo>
                <a:cubicBezTo>
                  <a:pt x="42471" y="12571"/>
                  <a:pt x="43039" y="10810"/>
                  <a:pt x="44176" y="9429"/>
                </a:cubicBezTo>
                <a:lnTo>
                  <a:pt x="44176" y="9429"/>
                </a:lnTo>
                <a:lnTo>
                  <a:pt x="44176" y="9429"/>
                </a:lnTo>
                <a:cubicBezTo>
                  <a:pt x="45314" y="8048"/>
                  <a:pt x="46765" y="7357"/>
                  <a:pt x="48529" y="7357"/>
                </a:cubicBezTo>
                <a:lnTo>
                  <a:pt x="48529" y="7357"/>
                </a:lnTo>
                <a:lnTo>
                  <a:pt x="91000" y="7357"/>
                </a:lnTo>
                <a:cubicBezTo>
                  <a:pt x="92765" y="7357"/>
                  <a:pt x="94216" y="8048"/>
                  <a:pt x="95353" y="9429"/>
                </a:cubicBezTo>
                <a:lnTo>
                  <a:pt x="95353" y="9429"/>
                </a:lnTo>
                <a:cubicBezTo>
                  <a:pt x="96490" y="10810"/>
                  <a:pt x="97059" y="12571"/>
                  <a:pt x="97059" y="14714"/>
                </a:cubicBezTo>
                <a:lnTo>
                  <a:pt x="97059" y="14714"/>
                </a:lnTo>
                <a:cubicBezTo>
                  <a:pt x="97059" y="16857"/>
                  <a:pt x="96490" y="18619"/>
                  <a:pt x="95353" y="20000"/>
                </a:cubicBezTo>
                <a:lnTo>
                  <a:pt x="95353" y="20000"/>
                </a:lnTo>
                <a:cubicBezTo>
                  <a:pt x="94216" y="21381"/>
                  <a:pt x="92765" y="22071"/>
                  <a:pt x="91000" y="22071"/>
                </a:cubicBezTo>
                <a:lnTo>
                  <a:pt x="91000" y="22071"/>
                </a:lnTo>
                <a:lnTo>
                  <a:pt x="48529" y="22071"/>
                </a:lnTo>
                <a:cubicBezTo>
                  <a:pt x="46765" y="22071"/>
                  <a:pt x="45314" y="21381"/>
                  <a:pt x="44176" y="20000"/>
                </a:cubicBezTo>
                <a:lnTo>
                  <a:pt x="44176" y="20000"/>
                </a:lnTo>
                <a:cubicBezTo>
                  <a:pt x="43039" y="18619"/>
                  <a:pt x="42471" y="16857"/>
                  <a:pt x="42471" y="14714"/>
                </a:cubicBezTo>
                <a:lnTo>
                  <a:pt x="42471" y="14714"/>
                </a:lnTo>
                <a:moveTo>
                  <a:pt x="42471" y="51571"/>
                </a:moveTo>
                <a:lnTo>
                  <a:pt x="42471" y="51571"/>
                </a:lnTo>
                <a:cubicBezTo>
                  <a:pt x="42471" y="49429"/>
                  <a:pt x="43039" y="47667"/>
                  <a:pt x="44176" y="46286"/>
                </a:cubicBezTo>
                <a:lnTo>
                  <a:pt x="44176" y="46286"/>
                </a:lnTo>
                <a:lnTo>
                  <a:pt x="44176" y="46286"/>
                </a:lnTo>
                <a:cubicBezTo>
                  <a:pt x="45314" y="44905"/>
                  <a:pt x="46765" y="44214"/>
                  <a:pt x="48529" y="44214"/>
                </a:cubicBezTo>
                <a:lnTo>
                  <a:pt x="48529" y="44214"/>
                </a:lnTo>
                <a:lnTo>
                  <a:pt x="91000" y="44214"/>
                </a:lnTo>
                <a:cubicBezTo>
                  <a:pt x="92765" y="44214"/>
                  <a:pt x="94216" y="44905"/>
                  <a:pt x="95353" y="46286"/>
                </a:cubicBezTo>
                <a:lnTo>
                  <a:pt x="95353" y="46286"/>
                </a:lnTo>
                <a:cubicBezTo>
                  <a:pt x="96490" y="47667"/>
                  <a:pt x="97059" y="49429"/>
                  <a:pt x="97059" y="51571"/>
                </a:cubicBezTo>
                <a:lnTo>
                  <a:pt x="97059" y="51571"/>
                </a:lnTo>
                <a:cubicBezTo>
                  <a:pt x="97059" y="53714"/>
                  <a:pt x="96490" y="55476"/>
                  <a:pt x="95353" y="56857"/>
                </a:cubicBezTo>
                <a:lnTo>
                  <a:pt x="95353" y="56857"/>
                </a:lnTo>
                <a:cubicBezTo>
                  <a:pt x="94216" y="58238"/>
                  <a:pt x="92765" y="58929"/>
                  <a:pt x="91000" y="58929"/>
                </a:cubicBezTo>
                <a:lnTo>
                  <a:pt x="91000" y="58929"/>
                </a:lnTo>
                <a:lnTo>
                  <a:pt x="48529" y="58929"/>
                </a:lnTo>
                <a:cubicBezTo>
                  <a:pt x="46765" y="58929"/>
                  <a:pt x="45314" y="58238"/>
                  <a:pt x="44176" y="56857"/>
                </a:cubicBezTo>
                <a:lnTo>
                  <a:pt x="44176" y="56857"/>
                </a:lnTo>
                <a:cubicBezTo>
                  <a:pt x="43039" y="55476"/>
                  <a:pt x="42471" y="53714"/>
                  <a:pt x="42471" y="51571"/>
                </a:cubicBezTo>
                <a:lnTo>
                  <a:pt x="42471" y="51571"/>
                </a:lnTo>
                <a:moveTo>
                  <a:pt x="30353" y="88429"/>
                </a:moveTo>
                <a:lnTo>
                  <a:pt x="30353" y="88429"/>
                </a:lnTo>
                <a:cubicBezTo>
                  <a:pt x="30353" y="86238"/>
                  <a:pt x="30922" y="84452"/>
                  <a:pt x="32059" y="83071"/>
                </a:cubicBezTo>
                <a:lnTo>
                  <a:pt x="32059" y="83071"/>
                </a:lnTo>
                <a:lnTo>
                  <a:pt x="32059" y="83071"/>
                </a:lnTo>
                <a:cubicBezTo>
                  <a:pt x="33196" y="81690"/>
                  <a:pt x="34647" y="81000"/>
                  <a:pt x="36412" y="81000"/>
                </a:cubicBezTo>
                <a:lnTo>
                  <a:pt x="36412" y="81000"/>
                </a:lnTo>
                <a:lnTo>
                  <a:pt x="91000" y="81000"/>
                </a:lnTo>
                <a:cubicBezTo>
                  <a:pt x="92765" y="81000"/>
                  <a:pt x="94216" y="81690"/>
                  <a:pt x="95353" y="83071"/>
                </a:cubicBezTo>
                <a:lnTo>
                  <a:pt x="95353" y="83071"/>
                </a:lnTo>
                <a:cubicBezTo>
                  <a:pt x="96490" y="84452"/>
                  <a:pt x="97059" y="86238"/>
                  <a:pt x="97059" y="88429"/>
                </a:cubicBezTo>
                <a:lnTo>
                  <a:pt x="97059" y="88429"/>
                </a:lnTo>
                <a:cubicBezTo>
                  <a:pt x="97059" y="90571"/>
                  <a:pt x="96490" y="92333"/>
                  <a:pt x="95353" y="93714"/>
                </a:cubicBezTo>
                <a:lnTo>
                  <a:pt x="95353" y="93714"/>
                </a:lnTo>
                <a:cubicBezTo>
                  <a:pt x="94216" y="95095"/>
                  <a:pt x="92765" y="95786"/>
                  <a:pt x="91000" y="95786"/>
                </a:cubicBezTo>
                <a:lnTo>
                  <a:pt x="91000" y="95786"/>
                </a:lnTo>
                <a:lnTo>
                  <a:pt x="36412" y="95786"/>
                </a:lnTo>
                <a:cubicBezTo>
                  <a:pt x="34647" y="95786"/>
                  <a:pt x="33196" y="95095"/>
                  <a:pt x="32059" y="93714"/>
                </a:cubicBezTo>
                <a:lnTo>
                  <a:pt x="32059" y="93714"/>
                </a:lnTo>
                <a:cubicBezTo>
                  <a:pt x="30922" y="92333"/>
                  <a:pt x="30353" y="90571"/>
                  <a:pt x="30353" y="88429"/>
                </a:cubicBezTo>
                <a:lnTo>
                  <a:pt x="30353" y="88429"/>
                </a:lnTo>
                <a:moveTo>
                  <a:pt x="9118" y="77357"/>
                </a:moveTo>
                <a:lnTo>
                  <a:pt x="9118" y="77357"/>
                </a:lnTo>
                <a:cubicBezTo>
                  <a:pt x="12529" y="77500"/>
                  <a:pt x="15176" y="79333"/>
                  <a:pt x="17059" y="82857"/>
                </a:cubicBezTo>
                <a:lnTo>
                  <a:pt x="17059" y="82857"/>
                </a:lnTo>
                <a:cubicBezTo>
                  <a:pt x="18588" y="86571"/>
                  <a:pt x="18588" y="90262"/>
                  <a:pt x="17059" y="93929"/>
                </a:cubicBezTo>
                <a:lnTo>
                  <a:pt x="17059" y="93929"/>
                </a:lnTo>
                <a:cubicBezTo>
                  <a:pt x="15176" y="97452"/>
                  <a:pt x="12529" y="99286"/>
                  <a:pt x="9118" y="99429"/>
                </a:cubicBezTo>
                <a:lnTo>
                  <a:pt x="9118" y="99429"/>
                </a:lnTo>
                <a:cubicBezTo>
                  <a:pt x="5706" y="99286"/>
                  <a:pt x="3039" y="97452"/>
                  <a:pt x="1118" y="93929"/>
                </a:cubicBezTo>
                <a:lnTo>
                  <a:pt x="1118" y="93929"/>
                </a:lnTo>
                <a:cubicBezTo>
                  <a:pt x="-373" y="90262"/>
                  <a:pt x="-373" y="86571"/>
                  <a:pt x="1118" y="82857"/>
                </a:cubicBezTo>
                <a:lnTo>
                  <a:pt x="1118" y="82857"/>
                </a:lnTo>
                <a:cubicBezTo>
                  <a:pt x="3039" y="79333"/>
                  <a:pt x="5706" y="77500"/>
                  <a:pt x="9118" y="77357"/>
                </a:cubicBezTo>
                <a:lnTo>
                  <a:pt x="9118" y="7735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3813811-9"/>
          <p:cNvSpPr/>
          <p:nvPr/>
        </p:nvSpPr>
        <p:spPr>
          <a:xfrm>
            <a:off x="6852977" y="2558132"/>
            <a:ext cx="1320143" cy="378619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3813878-16"/>
          <p:cNvSpPr/>
          <p:nvPr/>
        </p:nvSpPr>
        <p:spPr>
          <a:xfrm>
            <a:off x="7024543" y="2668860"/>
            <a:ext cx="176910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2895" y="4529"/>
                </a:moveTo>
                <a:lnTo>
                  <a:pt x="52895" y="4529"/>
                </a:lnTo>
                <a:lnTo>
                  <a:pt x="52895" y="6647"/>
                </a:lnTo>
                <a:cubicBezTo>
                  <a:pt x="54053" y="6765"/>
                  <a:pt x="55070" y="7020"/>
                  <a:pt x="55947" y="7412"/>
                </a:cubicBezTo>
                <a:lnTo>
                  <a:pt x="55947" y="7412"/>
                </a:lnTo>
                <a:cubicBezTo>
                  <a:pt x="58333" y="8275"/>
                  <a:pt x="59298" y="10098"/>
                  <a:pt x="58842" y="12882"/>
                </a:cubicBezTo>
                <a:lnTo>
                  <a:pt x="58842" y="12882"/>
                </a:lnTo>
                <a:cubicBezTo>
                  <a:pt x="58070" y="15549"/>
                  <a:pt x="56439" y="16627"/>
                  <a:pt x="53947" y="16118"/>
                </a:cubicBezTo>
                <a:lnTo>
                  <a:pt x="53947" y="16118"/>
                </a:lnTo>
                <a:cubicBezTo>
                  <a:pt x="52018" y="15490"/>
                  <a:pt x="50316" y="15176"/>
                  <a:pt x="48842" y="15176"/>
                </a:cubicBezTo>
                <a:lnTo>
                  <a:pt x="48842" y="15176"/>
                </a:lnTo>
                <a:cubicBezTo>
                  <a:pt x="47474" y="15176"/>
                  <a:pt x="46351" y="15490"/>
                  <a:pt x="45474" y="16118"/>
                </a:cubicBezTo>
                <a:lnTo>
                  <a:pt x="45474" y="16118"/>
                </a:lnTo>
                <a:cubicBezTo>
                  <a:pt x="45123" y="16353"/>
                  <a:pt x="44947" y="16549"/>
                  <a:pt x="44947" y="16706"/>
                </a:cubicBezTo>
                <a:lnTo>
                  <a:pt x="44947" y="16706"/>
                </a:lnTo>
                <a:cubicBezTo>
                  <a:pt x="44842" y="16706"/>
                  <a:pt x="44789" y="16824"/>
                  <a:pt x="44789" y="17059"/>
                </a:cubicBezTo>
                <a:lnTo>
                  <a:pt x="44789" y="17059"/>
                </a:lnTo>
                <a:cubicBezTo>
                  <a:pt x="44789" y="17176"/>
                  <a:pt x="44789" y="17235"/>
                  <a:pt x="44789" y="17235"/>
                </a:cubicBezTo>
                <a:lnTo>
                  <a:pt x="44789" y="17235"/>
                </a:lnTo>
                <a:cubicBezTo>
                  <a:pt x="44789" y="17235"/>
                  <a:pt x="44789" y="17235"/>
                  <a:pt x="44789" y="17235"/>
                </a:cubicBezTo>
                <a:lnTo>
                  <a:pt x="44789" y="17235"/>
                </a:lnTo>
                <a:cubicBezTo>
                  <a:pt x="44789" y="17235"/>
                  <a:pt x="44789" y="17235"/>
                  <a:pt x="44789" y="17235"/>
                </a:cubicBezTo>
                <a:lnTo>
                  <a:pt x="44789" y="17235"/>
                </a:lnTo>
                <a:cubicBezTo>
                  <a:pt x="44789" y="17353"/>
                  <a:pt x="44947" y="17549"/>
                  <a:pt x="45263" y="17824"/>
                </a:cubicBezTo>
                <a:lnTo>
                  <a:pt x="45263" y="17824"/>
                </a:lnTo>
                <a:cubicBezTo>
                  <a:pt x="46281" y="18333"/>
                  <a:pt x="47877" y="18961"/>
                  <a:pt x="50053" y="19706"/>
                </a:cubicBezTo>
                <a:lnTo>
                  <a:pt x="50053" y="19706"/>
                </a:lnTo>
                <a:lnTo>
                  <a:pt x="50211" y="19706"/>
                </a:lnTo>
                <a:lnTo>
                  <a:pt x="50211" y="19706"/>
                </a:lnTo>
                <a:cubicBezTo>
                  <a:pt x="52246" y="20216"/>
                  <a:pt x="54333" y="21157"/>
                  <a:pt x="56474" y="22529"/>
                </a:cubicBezTo>
                <a:lnTo>
                  <a:pt x="56474" y="22529"/>
                </a:lnTo>
                <a:cubicBezTo>
                  <a:pt x="59175" y="24176"/>
                  <a:pt x="60702" y="27039"/>
                  <a:pt x="61053" y="31118"/>
                </a:cubicBezTo>
                <a:lnTo>
                  <a:pt x="61053" y="31118"/>
                </a:lnTo>
                <a:cubicBezTo>
                  <a:pt x="60842" y="35392"/>
                  <a:pt x="59316" y="38471"/>
                  <a:pt x="56474" y="40353"/>
                </a:cubicBezTo>
                <a:lnTo>
                  <a:pt x="56474" y="40353"/>
                </a:lnTo>
                <a:cubicBezTo>
                  <a:pt x="55351" y="41137"/>
                  <a:pt x="54158" y="41647"/>
                  <a:pt x="52895" y="41882"/>
                </a:cubicBezTo>
                <a:lnTo>
                  <a:pt x="52895" y="41882"/>
                </a:lnTo>
                <a:lnTo>
                  <a:pt x="52895" y="44000"/>
                </a:lnTo>
                <a:cubicBezTo>
                  <a:pt x="52684" y="46784"/>
                  <a:pt x="51333" y="48294"/>
                  <a:pt x="48842" y="48529"/>
                </a:cubicBezTo>
                <a:lnTo>
                  <a:pt x="48842" y="48529"/>
                </a:lnTo>
                <a:cubicBezTo>
                  <a:pt x="46351" y="48294"/>
                  <a:pt x="45000" y="46784"/>
                  <a:pt x="44789" y="44000"/>
                </a:cubicBezTo>
                <a:lnTo>
                  <a:pt x="44789" y="44000"/>
                </a:lnTo>
                <a:lnTo>
                  <a:pt x="44789" y="41882"/>
                </a:lnTo>
                <a:cubicBezTo>
                  <a:pt x="43211" y="41373"/>
                  <a:pt x="41842" y="40863"/>
                  <a:pt x="40684" y="40353"/>
                </a:cubicBezTo>
                <a:lnTo>
                  <a:pt x="40684" y="40353"/>
                </a:lnTo>
                <a:cubicBezTo>
                  <a:pt x="40579" y="40353"/>
                  <a:pt x="40474" y="40353"/>
                  <a:pt x="40368" y="40353"/>
                </a:cubicBezTo>
                <a:lnTo>
                  <a:pt x="40368" y="40353"/>
                </a:lnTo>
                <a:cubicBezTo>
                  <a:pt x="40263" y="40235"/>
                  <a:pt x="40158" y="40176"/>
                  <a:pt x="40053" y="40176"/>
                </a:cubicBezTo>
                <a:lnTo>
                  <a:pt x="40053" y="40176"/>
                </a:lnTo>
                <a:cubicBezTo>
                  <a:pt x="39807" y="40059"/>
                  <a:pt x="39579" y="40000"/>
                  <a:pt x="39368" y="40000"/>
                </a:cubicBezTo>
                <a:lnTo>
                  <a:pt x="39368" y="40000"/>
                </a:lnTo>
                <a:cubicBezTo>
                  <a:pt x="37088" y="38863"/>
                  <a:pt x="36228" y="36902"/>
                  <a:pt x="36789" y="34118"/>
                </a:cubicBezTo>
                <a:lnTo>
                  <a:pt x="36789" y="34118"/>
                </a:lnTo>
                <a:cubicBezTo>
                  <a:pt x="37807" y="31608"/>
                  <a:pt x="39509" y="30667"/>
                  <a:pt x="41895" y="31294"/>
                </a:cubicBezTo>
                <a:lnTo>
                  <a:pt x="41895" y="31294"/>
                </a:lnTo>
                <a:cubicBezTo>
                  <a:pt x="42105" y="31412"/>
                  <a:pt x="42333" y="31471"/>
                  <a:pt x="42579" y="31471"/>
                </a:cubicBezTo>
                <a:lnTo>
                  <a:pt x="42579" y="31471"/>
                </a:lnTo>
                <a:cubicBezTo>
                  <a:pt x="42789" y="31588"/>
                  <a:pt x="43018" y="31706"/>
                  <a:pt x="43263" y="31824"/>
                </a:cubicBezTo>
                <a:lnTo>
                  <a:pt x="43263" y="31824"/>
                </a:lnTo>
                <a:cubicBezTo>
                  <a:pt x="45404" y="32725"/>
                  <a:pt x="47316" y="33235"/>
                  <a:pt x="49000" y="33353"/>
                </a:cubicBezTo>
                <a:lnTo>
                  <a:pt x="49000" y="33353"/>
                </a:lnTo>
                <a:cubicBezTo>
                  <a:pt x="50368" y="33353"/>
                  <a:pt x="51456" y="33098"/>
                  <a:pt x="52263" y="32588"/>
                </a:cubicBezTo>
                <a:lnTo>
                  <a:pt x="52263" y="32588"/>
                </a:lnTo>
                <a:cubicBezTo>
                  <a:pt x="52579" y="32353"/>
                  <a:pt x="52737" y="32176"/>
                  <a:pt x="52737" y="32059"/>
                </a:cubicBezTo>
                <a:lnTo>
                  <a:pt x="52737" y="32059"/>
                </a:lnTo>
                <a:cubicBezTo>
                  <a:pt x="52842" y="31902"/>
                  <a:pt x="52895" y="31647"/>
                  <a:pt x="52895" y="31294"/>
                </a:cubicBezTo>
                <a:lnTo>
                  <a:pt x="52895" y="31294"/>
                </a:lnTo>
                <a:lnTo>
                  <a:pt x="52895" y="31294"/>
                </a:lnTo>
                <a:cubicBezTo>
                  <a:pt x="53035" y="31176"/>
                  <a:pt x="52825" y="30863"/>
                  <a:pt x="52263" y="30353"/>
                </a:cubicBezTo>
                <a:lnTo>
                  <a:pt x="52263" y="30353"/>
                </a:lnTo>
                <a:cubicBezTo>
                  <a:pt x="51351" y="29725"/>
                  <a:pt x="49825" y="29078"/>
                  <a:pt x="47684" y="28412"/>
                </a:cubicBezTo>
                <a:lnTo>
                  <a:pt x="47684" y="28412"/>
                </a:lnTo>
                <a:lnTo>
                  <a:pt x="47316" y="28235"/>
                </a:lnTo>
                <a:cubicBezTo>
                  <a:pt x="45281" y="27725"/>
                  <a:pt x="43193" y="26843"/>
                  <a:pt x="41053" y="25588"/>
                </a:cubicBezTo>
                <a:lnTo>
                  <a:pt x="41053" y="25588"/>
                </a:lnTo>
                <a:cubicBezTo>
                  <a:pt x="38456" y="24059"/>
                  <a:pt x="36982" y="21275"/>
                  <a:pt x="36632" y="17235"/>
                </a:cubicBezTo>
                <a:lnTo>
                  <a:pt x="36632" y="17235"/>
                </a:lnTo>
                <a:cubicBezTo>
                  <a:pt x="36982" y="12804"/>
                  <a:pt x="38561" y="9784"/>
                  <a:pt x="41368" y="8176"/>
                </a:cubicBezTo>
                <a:lnTo>
                  <a:pt x="41368" y="8176"/>
                </a:lnTo>
                <a:cubicBezTo>
                  <a:pt x="42386" y="7510"/>
                  <a:pt x="43526" y="7000"/>
                  <a:pt x="44789" y="6647"/>
                </a:cubicBezTo>
                <a:lnTo>
                  <a:pt x="44789" y="6647"/>
                </a:lnTo>
                <a:lnTo>
                  <a:pt x="44789" y="4529"/>
                </a:lnTo>
                <a:cubicBezTo>
                  <a:pt x="45000" y="1745"/>
                  <a:pt x="46351" y="235"/>
                  <a:pt x="48842" y="0"/>
                </a:cubicBezTo>
                <a:lnTo>
                  <a:pt x="48842" y="0"/>
                </a:lnTo>
                <a:cubicBezTo>
                  <a:pt x="51333" y="235"/>
                  <a:pt x="52684" y="1745"/>
                  <a:pt x="52895" y="4529"/>
                </a:cubicBezTo>
                <a:lnTo>
                  <a:pt x="52895" y="4529"/>
                </a:lnTo>
                <a:moveTo>
                  <a:pt x="96316" y="63706"/>
                </a:moveTo>
                <a:lnTo>
                  <a:pt x="96316" y="63706"/>
                </a:lnTo>
                <a:cubicBezTo>
                  <a:pt x="97474" y="65471"/>
                  <a:pt x="97930" y="67353"/>
                  <a:pt x="97684" y="69353"/>
                </a:cubicBezTo>
                <a:lnTo>
                  <a:pt x="97684" y="69353"/>
                </a:lnTo>
                <a:lnTo>
                  <a:pt x="97684" y="69353"/>
                </a:lnTo>
                <a:cubicBezTo>
                  <a:pt x="97368" y="71392"/>
                  <a:pt x="96474" y="73039"/>
                  <a:pt x="95000" y="74294"/>
                </a:cubicBezTo>
                <a:lnTo>
                  <a:pt x="95000" y="74294"/>
                </a:lnTo>
                <a:lnTo>
                  <a:pt x="73421" y="92118"/>
                </a:lnTo>
                <a:cubicBezTo>
                  <a:pt x="69351" y="95412"/>
                  <a:pt x="64772" y="97059"/>
                  <a:pt x="59684" y="97059"/>
                </a:cubicBezTo>
                <a:lnTo>
                  <a:pt x="59684" y="97059"/>
                </a:lnTo>
                <a:lnTo>
                  <a:pt x="32579" y="97059"/>
                </a:lnTo>
                <a:lnTo>
                  <a:pt x="5421" y="97059"/>
                </a:lnTo>
                <a:cubicBezTo>
                  <a:pt x="3842" y="97059"/>
                  <a:pt x="2544" y="96490"/>
                  <a:pt x="1526" y="95353"/>
                </a:cubicBezTo>
                <a:lnTo>
                  <a:pt x="1526" y="95353"/>
                </a:lnTo>
                <a:cubicBezTo>
                  <a:pt x="509" y="94216"/>
                  <a:pt x="0" y="92765"/>
                  <a:pt x="0" y="91000"/>
                </a:cubicBezTo>
                <a:lnTo>
                  <a:pt x="0" y="91000"/>
                </a:lnTo>
                <a:lnTo>
                  <a:pt x="0" y="78882"/>
                </a:lnTo>
                <a:cubicBezTo>
                  <a:pt x="0" y="77118"/>
                  <a:pt x="509" y="75667"/>
                  <a:pt x="1526" y="74529"/>
                </a:cubicBezTo>
                <a:lnTo>
                  <a:pt x="1526" y="74529"/>
                </a:lnTo>
                <a:cubicBezTo>
                  <a:pt x="2544" y="73392"/>
                  <a:pt x="3842" y="72824"/>
                  <a:pt x="5421" y="72824"/>
                </a:cubicBezTo>
                <a:lnTo>
                  <a:pt x="5421" y="72824"/>
                </a:lnTo>
                <a:lnTo>
                  <a:pt x="11684" y="72824"/>
                </a:lnTo>
                <a:lnTo>
                  <a:pt x="19316" y="65941"/>
                </a:lnTo>
                <a:cubicBezTo>
                  <a:pt x="23281" y="62412"/>
                  <a:pt x="27807" y="60647"/>
                  <a:pt x="32895" y="60647"/>
                </a:cubicBezTo>
                <a:lnTo>
                  <a:pt x="32895" y="60647"/>
                </a:lnTo>
                <a:lnTo>
                  <a:pt x="46158" y="60647"/>
                </a:lnTo>
                <a:lnTo>
                  <a:pt x="48842" y="60647"/>
                </a:lnTo>
                <a:lnTo>
                  <a:pt x="59684" y="60647"/>
                </a:lnTo>
                <a:cubicBezTo>
                  <a:pt x="61263" y="60647"/>
                  <a:pt x="62561" y="61216"/>
                  <a:pt x="63579" y="62353"/>
                </a:cubicBezTo>
                <a:lnTo>
                  <a:pt x="63579" y="62353"/>
                </a:lnTo>
                <a:cubicBezTo>
                  <a:pt x="64632" y="63490"/>
                  <a:pt x="65158" y="64941"/>
                  <a:pt x="65158" y="66706"/>
                </a:cubicBezTo>
                <a:lnTo>
                  <a:pt x="65158" y="66706"/>
                </a:lnTo>
                <a:cubicBezTo>
                  <a:pt x="65158" y="68471"/>
                  <a:pt x="64632" y="69922"/>
                  <a:pt x="63579" y="71059"/>
                </a:cubicBezTo>
                <a:lnTo>
                  <a:pt x="63579" y="71059"/>
                </a:lnTo>
                <a:cubicBezTo>
                  <a:pt x="62561" y="72235"/>
                  <a:pt x="61263" y="72824"/>
                  <a:pt x="59684" y="72824"/>
                </a:cubicBezTo>
                <a:lnTo>
                  <a:pt x="59684" y="72824"/>
                </a:lnTo>
                <a:lnTo>
                  <a:pt x="48842" y="72824"/>
                </a:lnTo>
                <a:lnTo>
                  <a:pt x="46158" y="72824"/>
                </a:lnTo>
                <a:cubicBezTo>
                  <a:pt x="44439" y="72941"/>
                  <a:pt x="43526" y="73941"/>
                  <a:pt x="43421" y="75824"/>
                </a:cubicBezTo>
                <a:lnTo>
                  <a:pt x="43421" y="75824"/>
                </a:lnTo>
                <a:cubicBezTo>
                  <a:pt x="43526" y="77706"/>
                  <a:pt x="44439" y="78725"/>
                  <a:pt x="46158" y="78882"/>
                </a:cubicBezTo>
                <a:lnTo>
                  <a:pt x="46158" y="78882"/>
                </a:lnTo>
                <a:lnTo>
                  <a:pt x="66684" y="78882"/>
                </a:lnTo>
                <a:lnTo>
                  <a:pt x="86842" y="62176"/>
                </a:lnTo>
                <a:cubicBezTo>
                  <a:pt x="88421" y="60922"/>
                  <a:pt x="90123" y="60412"/>
                  <a:pt x="91947" y="60647"/>
                </a:cubicBezTo>
                <a:lnTo>
                  <a:pt x="91947" y="60647"/>
                </a:lnTo>
                <a:cubicBezTo>
                  <a:pt x="93737" y="61039"/>
                  <a:pt x="95193" y="62059"/>
                  <a:pt x="96316" y="63706"/>
                </a:cubicBezTo>
                <a:lnTo>
                  <a:pt x="96316" y="63706"/>
                </a:lnTo>
                <a:moveTo>
                  <a:pt x="32895" y="72824"/>
                </a:moveTo>
                <a:lnTo>
                  <a:pt x="32895" y="72824"/>
                </a:lnTo>
                <a:lnTo>
                  <a:pt x="32895" y="72824"/>
                </a:lnTo>
                <a:lnTo>
                  <a:pt x="32737" y="72824"/>
                </a:lnTo>
                <a:cubicBezTo>
                  <a:pt x="32737" y="72824"/>
                  <a:pt x="32737" y="72824"/>
                  <a:pt x="32737" y="72824"/>
                </a:cubicBezTo>
                <a:lnTo>
                  <a:pt x="32737" y="72824"/>
                </a:lnTo>
                <a:cubicBezTo>
                  <a:pt x="32737" y="72824"/>
                  <a:pt x="32789" y="72824"/>
                  <a:pt x="32895" y="72824"/>
                </a:cubicBezTo>
                <a:lnTo>
                  <a:pt x="32895" y="72824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3" name="el-1786843813798-4"/>
          <p:cNvCxnSpPr/>
          <p:nvPr/>
        </p:nvCxnSpPr>
        <p:spPr>
          <a:xfrm>
            <a:off x="2171700" y="3226073"/>
            <a:ext cx="4800600" cy="914"/>
          </a:xfrm>
          <a:prstGeom prst="line">
            <a:avLst/>
          </a:prstGeom>
          <a:ln w="7144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3813901-31"/>
          <p:cNvSpPr/>
          <p:nvPr/>
        </p:nvSpPr>
        <p:spPr>
          <a:xfrm>
            <a:off x="3346624" y="3410024"/>
            <a:ext cx="112514" cy="9644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6500" y="56700"/>
                </a:moveTo>
                <a:lnTo>
                  <a:pt x="96500" y="56700"/>
                </a:lnTo>
                <a:cubicBezTo>
                  <a:pt x="97778" y="54967"/>
                  <a:pt x="98417" y="52933"/>
                  <a:pt x="98417" y="50600"/>
                </a:cubicBezTo>
                <a:lnTo>
                  <a:pt x="98417" y="50600"/>
                </a:lnTo>
                <a:lnTo>
                  <a:pt x="98417" y="50600"/>
                </a:lnTo>
                <a:cubicBezTo>
                  <a:pt x="98417" y="48333"/>
                  <a:pt x="97778" y="46333"/>
                  <a:pt x="96500" y="44600"/>
                </a:cubicBezTo>
                <a:lnTo>
                  <a:pt x="96500" y="44600"/>
                </a:lnTo>
                <a:lnTo>
                  <a:pt x="61333" y="2400"/>
                </a:lnTo>
                <a:cubicBezTo>
                  <a:pt x="59833" y="800"/>
                  <a:pt x="58139" y="0"/>
                  <a:pt x="56250" y="0"/>
                </a:cubicBezTo>
                <a:lnTo>
                  <a:pt x="56250" y="0"/>
                </a:lnTo>
                <a:cubicBezTo>
                  <a:pt x="54361" y="0"/>
                  <a:pt x="52667" y="800"/>
                  <a:pt x="51167" y="2400"/>
                </a:cubicBezTo>
                <a:lnTo>
                  <a:pt x="51167" y="2400"/>
                </a:lnTo>
                <a:cubicBezTo>
                  <a:pt x="49889" y="4133"/>
                  <a:pt x="49250" y="6133"/>
                  <a:pt x="49250" y="8400"/>
                </a:cubicBezTo>
                <a:lnTo>
                  <a:pt x="49250" y="8400"/>
                </a:lnTo>
                <a:cubicBezTo>
                  <a:pt x="49250" y="10733"/>
                  <a:pt x="49889" y="12767"/>
                  <a:pt x="51167" y="14500"/>
                </a:cubicBezTo>
                <a:lnTo>
                  <a:pt x="51167" y="14500"/>
                </a:lnTo>
                <a:lnTo>
                  <a:pt x="74500" y="42200"/>
                </a:lnTo>
                <a:lnTo>
                  <a:pt x="7000" y="42200"/>
                </a:lnTo>
                <a:cubicBezTo>
                  <a:pt x="4944" y="42200"/>
                  <a:pt x="3278" y="43000"/>
                  <a:pt x="2000" y="44600"/>
                </a:cubicBezTo>
                <a:lnTo>
                  <a:pt x="2000" y="44600"/>
                </a:lnTo>
                <a:cubicBezTo>
                  <a:pt x="667" y="46133"/>
                  <a:pt x="0" y="48133"/>
                  <a:pt x="0" y="50600"/>
                </a:cubicBezTo>
                <a:lnTo>
                  <a:pt x="0" y="50600"/>
                </a:lnTo>
                <a:cubicBezTo>
                  <a:pt x="0" y="53067"/>
                  <a:pt x="667" y="55100"/>
                  <a:pt x="2000" y="56700"/>
                </a:cubicBezTo>
                <a:lnTo>
                  <a:pt x="2000" y="56700"/>
                </a:lnTo>
                <a:cubicBezTo>
                  <a:pt x="3278" y="58300"/>
                  <a:pt x="4944" y="59100"/>
                  <a:pt x="7000" y="59100"/>
                </a:cubicBezTo>
                <a:lnTo>
                  <a:pt x="7000" y="59100"/>
                </a:lnTo>
                <a:lnTo>
                  <a:pt x="74500" y="59100"/>
                </a:lnTo>
                <a:lnTo>
                  <a:pt x="51167" y="86700"/>
                </a:lnTo>
                <a:cubicBezTo>
                  <a:pt x="49889" y="88500"/>
                  <a:pt x="49250" y="90533"/>
                  <a:pt x="49250" y="92800"/>
                </a:cubicBezTo>
                <a:lnTo>
                  <a:pt x="49250" y="92800"/>
                </a:lnTo>
                <a:cubicBezTo>
                  <a:pt x="49250" y="95067"/>
                  <a:pt x="49889" y="97100"/>
                  <a:pt x="51167" y="98900"/>
                </a:cubicBezTo>
                <a:lnTo>
                  <a:pt x="51167" y="98900"/>
                </a:lnTo>
                <a:cubicBezTo>
                  <a:pt x="52667" y="100500"/>
                  <a:pt x="54361" y="101300"/>
                  <a:pt x="56250" y="101300"/>
                </a:cubicBezTo>
                <a:lnTo>
                  <a:pt x="56250" y="101300"/>
                </a:lnTo>
                <a:cubicBezTo>
                  <a:pt x="58139" y="101300"/>
                  <a:pt x="59833" y="100500"/>
                  <a:pt x="61333" y="98900"/>
                </a:cubicBezTo>
                <a:lnTo>
                  <a:pt x="61333" y="98900"/>
                </a:lnTo>
                <a:lnTo>
                  <a:pt x="96500" y="56700"/>
                </a:lnTo>
              </a:path>
            </a:pathLst>
          </a:custGeom>
          <a:solidFill>
            <a:srgbClr val="FFFFFF">
              <a:alpha val="3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3813798-3"/>
          <p:cNvSpPr txBox="1"/>
          <p:nvPr/>
        </p:nvSpPr>
        <p:spPr>
          <a:xfrm>
            <a:off x="1934845" y="1821180"/>
            <a:ext cx="6330950" cy="480060"/>
          </a:xfrm>
          <a:prstGeom prst="rect">
            <a:avLst/>
          </a:prstGeom>
          <a:noFill/>
          <a:ln>
            <a:noFill/>
          </a:ln>
          <a:effectLst>
            <a:outerShdw blurRad="85725" dist="14288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、案源触发与自查应对</a:t>
            </a:r>
          </a:p>
        </p:txBody>
      </p:sp>
      <p:sp>
        <p:nvSpPr>
          <p:cNvPr id="16" name="el-1786843813818-10"/>
          <p:cNvSpPr txBox="1"/>
          <p:nvPr/>
        </p:nvSpPr>
        <p:spPr>
          <a:xfrm>
            <a:off x="1412342" y="2636713"/>
            <a:ext cx="1012984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风险提示函</a:t>
            </a:r>
          </a:p>
        </p:txBody>
      </p:sp>
      <p:sp>
        <p:nvSpPr>
          <p:cNvPr id="17" name="el-1786843813818-11"/>
          <p:cNvSpPr txBox="1"/>
          <p:nvPr/>
        </p:nvSpPr>
        <p:spPr>
          <a:xfrm>
            <a:off x="3253978" y="2636713"/>
            <a:ext cx="1012984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自查通知书</a:t>
            </a:r>
          </a:p>
        </p:txBody>
      </p:sp>
      <p:sp>
        <p:nvSpPr>
          <p:cNvPr id="18" name="el-1786843813819-12"/>
          <p:cNvSpPr txBox="1"/>
          <p:nvPr/>
        </p:nvSpPr>
        <p:spPr>
          <a:xfrm>
            <a:off x="5095615" y="2636713"/>
            <a:ext cx="1370171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自查报告</a:t>
            </a:r>
            <a:r>
              <a:rPr lang="zh-CN" altLang=""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写作</a:t>
            </a: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五步法</a:t>
            </a:r>
          </a:p>
        </p:txBody>
      </p:sp>
      <p:sp>
        <p:nvSpPr>
          <p:cNvPr id="19" name="el-1786843813819-13"/>
          <p:cNvSpPr txBox="1"/>
          <p:nvPr/>
        </p:nvSpPr>
        <p:spPr>
          <a:xfrm>
            <a:off x="7294438" y="2636713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主动补税</a:t>
            </a:r>
          </a:p>
        </p:txBody>
      </p:sp>
      <p:sp>
        <p:nvSpPr>
          <p:cNvPr id="20" name="el-1786843813797-2"/>
          <p:cNvSpPr txBox="1"/>
          <p:nvPr/>
        </p:nvSpPr>
        <p:spPr>
          <a:xfrm>
            <a:off x="1834801" y="3372520"/>
            <a:ext cx="547439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6695" algn="ctr">
              <a:lnSpc>
                <a:spcPct val="100000"/>
              </a:lnSpc>
            </a:pPr>
            <a:r>
              <a:rPr sz="1010" spc="338">
                <a:solidFill>
                  <a:schemeClr val="tx1">
                    <a:alpha val="6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从容应对 · 早发现 · 早规范</a:t>
            </a:r>
          </a:p>
        </p:txBody>
      </p:sp>
      <p:sp>
        <p:nvSpPr>
          <p:cNvPr id="21" name="el-1786843813900-30"/>
          <p:cNvSpPr/>
          <p:nvPr/>
        </p:nvSpPr>
        <p:spPr>
          <a:xfrm>
            <a:off x="8511332" y="4821138"/>
            <a:ext cx="100013" cy="8751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727" y="14556"/>
                </a:moveTo>
                <a:lnTo>
                  <a:pt x="50727" y="14556"/>
                </a:lnTo>
                <a:cubicBezTo>
                  <a:pt x="43273" y="14704"/>
                  <a:pt x="36727" y="17370"/>
                  <a:pt x="31091" y="22556"/>
                </a:cubicBezTo>
                <a:lnTo>
                  <a:pt x="31091" y="22556"/>
                </a:lnTo>
                <a:lnTo>
                  <a:pt x="31091" y="22556"/>
                </a:lnTo>
                <a:cubicBezTo>
                  <a:pt x="25515" y="27593"/>
                  <a:pt x="21606" y="34259"/>
                  <a:pt x="19364" y="42556"/>
                </a:cubicBezTo>
                <a:lnTo>
                  <a:pt x="19364" y="42556"/>
                </a:lnTo>
                <a:cubicBezTo>
                  <a:pt x="25727" y="38630"/>
                  <a:pt x="32697" y="36593"/>
                  <a:pt x="40273" y="36444"/>
                </a:cubicBezTo>
                <a:lnTo>
                  <a:pt x="40273" y="36444"/>
                </a:lnTo>
                <a:lnTo>
                  <a:pt x="56636" y="36444"/>
                </a:lnTo>
                <a:cubicBezTo>
                  <a:pt x="58515" y="36593"/>
                  <a:pt x="59515" y="37815"/>
                  <a:pt x="59636" y="40111"/>
                </a:cubicBezTo>
                <a:lnTo>
                  <a:pt x="59636" y="40111"/>
                </a:lnTo>
                <a:cubicBezTo>
                  <a:pt x="59515" y="42407"/>
                  <a:pt x="58515" y="43630"/>
                  <a:pt x="56636" y="43778"/>
                </a:cubicBezTo>
                <a:lnTo>
                  <a:pt x="56636" y="43778"/>
                </a:lnTo>
                <a:lnTo>
                  <a:pt x="53727" y="43778"/>
                </a:ln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37182" y="43778"/>
                  <a:pt x="34212" y="44148"/>
                  <a:pt x="31364" y="44889"/>
                </a:cubicBezTo>
                <a:lnTo>
                  <a:pt x="31364" y="44889"/>
                </a:lnTo>
                <a:cubicBezTo>
                  <a:pt x="26515" y="46222"/>
                  <a:pt x="22030" y="48593"/>
                  <a:pt x="17909" y="52000"/>
                </a:cubicBezTo>
                <a:lnTo>
                  <a:pt x="17909" y="52000"/>
                </a:lnTo>
                <a:cubicBezTo>
                  <a:pt x="17909" y="52000"/>
                  <a:pt x="17909" y="52000"/>
                  <a:pt x="17909" y="52000"/>
                </a:cubicBezTo>
                <a:lnTo>
                  <a:pt x="17909" y="52000"/>
                </a:lnTo>
                <a:cubicBezTo>
                  <a:pt x="12455" y="56519"/>
                  <a:pt x="8091" y="62259"/>
                  <a:pt x="4818" y="69222"/>
                </a:cubicBezTo>
                <a:lnTo>
                  <a:pt x="4818" y="69222"/>
                </a:lnTo>
                <a:cubicBezTo>
                  <a:pt x="1727" y="76407"/>
                  <a:pt x="121" y="84333"/>
                  <a:pt x="0" y="93000"/>
                </a:cubicBezTo>
                <a:lnTo>
                  <a:pt x="0" y="93000"/>
                </a:lnTo>
                <a:lnTo>
                  <a:pt x="0" y="96667"/>
                </a:lnTo>
                <a:cubicBezTo>
                  <a:pt x="242" y="100000"/>
                  <a:pt x="1727" y="101815"/>
                  <a:pt x="4455" y="102111"/>
                </a:cubicBezTo>
                <a:lnTo>
                  <a:pt x="4455" y="102111"/>
                </a:lnTo>
                <a:cubicBezTo>
                  <a:pt x="7182" y="101815"/>
                  <a:pt x="8667" y="100000"/>
                  <a:pt x="8909" y="96667"/>
                </a:cubicBezTo>
                <a:lnTo>
                  <a:pt x="8909" y="96667"/>
                </a:lnTo>
                <a:lnTo>
                  <a:pt x="8909" y="93000"/>
                </a:lnTo>
                <a:cubicBezTo>
                  <a:pt x="9212" y="81593"/>
                  <a:pt x="12576" y="72222"/>
                  <a:pt x="19000" y="64889"/>
                </a:cubicBezTo>
                <a:lnTo>
                  <a:pt x="19000" y="64889"/>
                </a:lnTo>
                <a:cubicBezTo>
                  <a:pt x="21000" y="73704"/>
                  <a:pt x="24848" y="80852"/>
                  <a:pt x="30545" y="86333"/>
                </a:cubicBezTo>
                <a:lnTo>
                  <a:pt x="30545" y="86333"/>
                </a:lnTo>
                <a:cubicBezTo>
                  <a:pt x="36303" y="91815"/>
                  <a:pt x="43030" y="94630"/>
                  <a:pt x="50727" y="94778"/>
                </a:cubicBezTo>
                <a:lnTo>
                  <a:pt x="50727" y="94778"/>
                </a:lnTo>
                <a:lnTo>
                  <a:pt x="50909" y="94778"/>
                </a:lnTo>
                <a:cubicBezTo>
                  <a:pt x="59212" y="94630"/>
                  <a:pt x="66727" y="91593"/>
                  <a:pt x="73455" y="85667"/>
                </a:cubicBezTo>
                <a:lnTo>
                  <a:pt x="73455" y="85667"/>
                </a:lnTo>
                <a:cubicBezTo>
                  <a:pt x="80182" y="79741"/>
                  <a:pt x="85455" y="71778"/>
                  <a:pt x="89273" y="61778"/>
                </a:cubicBezTo>
                <a:lnTo>
                  <a:pt x="89273" y="61778"/>
                </a:lnTo>
                <a:cubicBezTo>
                  <a:pt x="93273" y="51852"/>
                  <a:pt x="95333" y="40741"/>
                  <a:pt x="95455" y="28444"/>
                </a:cubicBezTo>
                <a:lnTo>
                  <a:pt x="95455" y="28444"/>
                </a:lnTo>
                <a:cubicBezTo>
                  <a:pt x="95455" y="18593"/>
                  <a:pt x="94152" y="9481"/>
                  <a:pt x="91545" y="1111"/>
                </a:cubicBezTo>
                <a:lnTo>
                  <a:pt x="91545" y="1111"/>
                </a:lnTo>
                <a:cubicBezTo>
                  <a:pt x="91303" y="370"/>
                  <a:pt x="90818" y="0"/>
                  <a:pt x="90091" y="0"/>
                </a:cubicBezTo>
                <a:lnTo>
                  <a:pt x="90091" y="0"/>
                </a:lnTo>
                <a:cubicBezTo>
                  <a:pt x="89424" y="0"/>
                  <a:pt x="88909" y="370"/>
                  <a:pt x="88545" y="1111"/>
                </a:cubicBezTo>
                <a:lnTo>
                  <a:pt x="88545" y="1111"/>
                </a:lnTo>
                <a:cubicBezTo>
                  <a:pt x="86667" y="5259"/>
                  <a:pt x="84121" y="8519"/>
                  <a:pt x="80909" y="10889"/>
                </a:cubicBezTo>
                <a:lnTo>
                  <a:pt x="80909" y="10889"/>
                </a:lnTo>
                <a:cubicBezTo>
                  <a:pt x="77697" y="13333"/>
                  <a:pt x="74091" y="14556"/>
                  <a:pt x="70091" y="14556"/>
                </a:cubicBezTo>
                <a:lnTo>
                  <a:pt x="70091" y="14556"/>
                </a:lnTo>
                <a:lnTo>
                  <a:pt x="50727" y="14556"/>
                </a:lnTo>
              </a:path>
            </a:pathLst>
          </a:custGeom>
          <a:solidFill>
            <a:srgbClr val="D4A017">
              <a:alpha val="5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3813792-1"/>
          <p:cNvSpPr txBox="1"/>
          <p:nvPr/>
        </p:nvSpPr>
        <p:spPr>
          <a:xfrm>
            <a:off x="8511332" y="4793456"/>
            <a:ext cx="48093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-1786843815169-2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el-1786843815171-27"/>
          <p:cNvSpPr/>
          <p:nvPr/>
        </p:nvSpPr>
        <p:spPr>
          <a:xfrm>
            <a:off x="1714500" y="-285750"/>
            <a:ext cx="5715000" cy="57150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7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4794-5"/>
          <p:cNvSpPr/>
          <p:nvPr/>
        </p:nvSpPr>
        <p:spPr>
          <a:xfrm>
            <a:off x="4214813" y="1570955"/>
            <a:ext cx="714375" cy="21431"/>
          </a:xfrm>
          <a:prstGeom prst="roundRect">
            <a:avLst>
              <a:gd name="adj" fmla="val 50000"/>
            </a:avLst>
          </a:prstGeom>
          <a:solidFill>
            <a:srgbClr val="D4A017">
              <a:alpha val="9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3814797-6"/>
          <p:cNvSpPr/>
          <p:nvPr/>
        </p:nvSpPr>
        <p:spPr>
          <a:xfrm>
            <a:off x="1303065" y="2543845"/>
            <a:ext cx="1377293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3814905-16"/>
          <p:cNvSpPr/>
          <p:nvPr/>
        </p:nvSpPr>
        <p:spPr>
          <a:xfrm>
            <a:off x="1479147" y="2688495"/>
            <a:ext cx="196453" cy="11789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571" y="5667"/>
                </a:moveTo>
                <a:lnTo>
                  <a:pt x="49571" y="5667"/>
                </a:lnTo>
                <a:lnTo>
                  <a:pt x="34857" y="26833"/>
                </a:lnTo>
                <a:cubicBezTo>
                  <a:pt x="33524" y="28611"/>
                  <a:pt x="32746" y="30861"/>
                  <a:pt x="32524" y="33583"/>
                </a:cubicBezTo>
                <a:lnTo>
                  <a:pt x="32524" y="33583"/>
                </a:lnTo>
                <a:cubicBezTo>
                  <a:pt x="32429" y="36250"/>
                  <a:pt x="32841" y="38750"/>
                  <a:pt x="33762" y="41083"/>
                </a:cubicBezTo>
                <a:lnTo>
                  <a:pt x="33762" y="41083"/>
                </a:lnTo>
                <a:cubicBezTo>
                  <a:pt x="34778" y="43417"/>
                  <a:pt x="36111" y="44750"/>
                  <a:pt x="37762" y="45083"/>
                </a:cubicBezTo>
                <a:lnTo>
                  <a:pt x="37762" y="45083"/>
                </a:lnTo>
                <a:cubicBezTo>
                  <a:pt x="39286" y="45639"/>
                  <a:pt x="40762" y="45028"/>
                  <a:pt x="42190" y="43250"/>
                </a:cubicBezTo>
                <a:lnTo>
                  <a:pt x="42190" y="43250"/>
                </a:lnTo>
                <a:lnTo>
                  <a:pt x="57381" y="22250"/>
                </a:lnTo>
                <a:cubicBezTo>
                  <a:pt x="58714" y="20861"/>
                  <a:pt x="59889" y="21139"/>
                  <a:pt x="60905" y="23083"/>
                </a:cubicBezTo>
                <a:lnTo>
                  <a:pt x="60905" y="23083"/>
                </a:lnTo>
                <a:cubicBezTo>
                  <a:pt x="61730" y="25250"/>
                  <a:pt x="61587" y="27306"/>
                  <a:pt x="60476" y="29250"/>
                </a:cubicBezTo>
                <a:lnTo>
                  <a:pt x="60476" y="29250"/>
                </a:lnTo>
                <a:lnTo>
                  <a:pt x="57238" y="33583"/>
                </a:lnTo>
                <a:lnTo>
                  <a:pt x="78571" y="67917"/>
                </a:lnTo>
                <a:lnTo>
                  <a:pt x="78571" y="17167"/>
                </a:lnTo>
                <a:lnTo>
                  <a:pt x="78429" y="17167"/>
                </a:lnTo>
                <a:lnTo>
                  <a:pt x="77810" y="16667"/>
                </a:lnTo>
                <a:lnTo>
                  <a:pt x="66762" y="4000"/>
                </a:lnTo>
                <a:cubicBezTo>
                  <a:pt x="64317" y="1333"/>
                  <a:pt x="61651" y="0"/>
                  <a:pt x="58762" y="0"/>
                </a:cubicBezTo>
                <a:lnTo>
                  <a:pt x="58762" y="0"/>
                </a:lnTo>
                <a:cubicBezTo>
                  <a:pt x="55397" y="0"/>
                  <a:pt x="52333" y="1889"/>
                  <a:pt x="49571" y="5667"/>
                </a:cubicBezTo>
                <a:lnTo>
                  <a:pt x="49571" y="5667"/>
                </a:lnTo>
                <a:moveTo>
                  <a:pt x="53095" y="39250"/>
                </a:moveTo>
                <a:lnTo>
                  <a:pt x="53095" y="39250"/>
                </a:lnTo>
                <a:lnTo>
                  <a:pt x="45095" y="49917"/>
                </a:lnTo>
                <a:cubicBezTo>
                  <a:pt x="42651" y="53139"/>
                  <a:pt x="39952" y="54417"/>
                  <a:pt x="37000" y="53750"/>
                </a:cubicBezTo>
                <a:lnTo>
                  <a:pt x="37000" y="53750"/>
                </a:lnTo>
                <a:cubicBezTo>
                  <a:pt x="34111" y="53028"/>
                  <a:pt x="31698" y="50500"/>
                  <a:pt x="29762" y="46167"/>
                </a:cubicBezTo>
                <a:lnTo>
                  <a:pt x="29762" y="46167"/>
                </a:lnTo>
                <a:cubicBezTo>
                  <a:pt x="28016" y="41889"/>
                  <a:pt x="27349" y="37333"/>
                  <a:pt x="27762" y="32500"/>
                </a:cubicBezTo>
                <a:lnTo>
                  <a:pt x="27762" y="32500"/>
                </a:lnTo>
                <a:cubicBezTo>
                  <a:pt x="28079" y="27667"/>
                  <a:pt x="29365" y="23556"/>
                  <a:pt x="31619" y="20167"/>
                </a:cubicBezTo>
                <a:lnTo>
                  <a:pt x="31619" y="20167"/>
                </a:lnTo>
                <a:lnTo>
                  <a:pt x="44524" y="2167"/>
                </a:lnTo>
                <a:cubicBezTo>
                  <a:pt x="42683" y="722"/>
                  <a:pt x="40778" y="0"/>
                  <a:pt x="38810" y="0"/>
                </a:cubicBezTo>
                <a:lnTo>
                  <a:pt x="38810" y="0"/>
                </a:lnTo>
                <a:cubicBezTo>
                  <a:pt x="35857" y="0"/>
                  <a:pt x="33159" y="1444"/>
                  <a:pt x="30714" y="4333"/>
                </a:cubicBezTo>
                <a:lnTo>
                  <a:pt x="30714" y="4333"/>
                </a:lnTo>
                <a:lnTo>
                  <a:pt x="19667" y="17167"/>
                </a:lnTo>
                <a:lnTo>
                  <a:pt x="19667" y="77333"/>
                </a:lnTo>
                <a:lnTo>
                  <a:pt x="23952" y="77333"/>
                </a:lnTo>
                <a:lnTo>
                  <a:pt x="38048" y="99667"/>
                </a:lnTo>
                <a:cubicBezTo>
                  <a:pt x="39603" y="102167"/>
                  <a:pt x="41349" y="103333"/>
                  <a:pt x="43286" y="103167"/>
                </a:cubicBezTo>
                <a:lnTo>
                  <a:pt x="43286" y="103167"/>
                </a:lnTo>
                <a:cubicBezTo>
                  <a:pt x="45222" y="102944"/>
                  <a:pt x="46905" y="101500"/>
                  <a:pt x="48333" y="98833"/>
                </a:cubicBezTo>
                <a:lnTo>
                  <a:pt x="48333" y="98833"/>
                </a:lnTo>
                <a:cubicBezTo>
                  <a:pt x="49254" y="97222"/>
                  <a:pt x="49873" y="95417"/>
                  <a:pt x="50190" y="93417"/>
                </a:cubicBezTo>
                <a:lnTo>
                  <a:pt x="50190" y="93417"/>
                </a:lnTo>
                <a:lnTo>
                  <a:pt x="52810" y="97500"/>
                </a:lnTo>
                <a:cubicBezTo>
                  <a:pt x="54333" y="100000"/>
                  <a:pt x="56063" y="101167"/>
                  <a:pt x="58000" y="101000"/>
                </a:cubicBezTo>
                <a:lnTo>
                  <a:pt x="58000" y="101000"/>
                </a:lnTo>
                <a:cubicBezTo>
                  <a:pt x="59937" y="100778"/>
                  <a:pt x="61635" y="99333"/>
                  <a:pt x="63095" y="96667"/>
                </a:cubicBezTo>
                <a:lnTo>
                  <a:pt x="63095" y="96667"/>
                </a:lnTo>
                <a:cubicBezTo>
                  <a:pt x="63794" y="95444"/>
                  <a:pt x="64302" y="94028"/>
                  <a:pt x="64619" y="92417"/>
                </a:cubicBezTo>
                <a:lnTo>
                  <a:pt x="64619" y="92417"/>
                </a:lnTo>
                <a:cubicBezTo>
                  <a:pt x="66143" y="94194"/>
                  <a:pt x="67778" y="94889"/>
                  <a:pt x="69524" y="94500"/>
                </a:cubicBezTo>
                <a:lnTo>
                  <a:pt x="69524" y="94500"/>
                </a:lnTo>
                <a:cubicBezTo>
                  <a:pt x="71365" y="94167"/>
                  <a:pt x="72905" y="92750"/>
                  <a:pt x="74143" y="90250"/>
                </a:cubicBezTo>
                <a:lnTo>
                  <a:pt x="74143" y="90250"/>
                </a:lnTo>
                <a:cubicBezTo>
                  <a:pt x="75571" y="87528"/>
                  <a:pt x="76222" y="84472"/>
                  <a:pt x="76095" y="81083"/>
                </a:cubicBezTo>
                <a:lnTo>
                  <a:pt x="76095" y="81083"/>
                </a:lnTo>
                <a:cubicBezTo>
                  <a:pt x="76000" y="77694"/>
                  <a:pt x="75190" y="74750"/>
                  <a:pt x="73667" y="72250"/>
                </a:cubicBezTo>
                <a:lnTo>
                  <a:pt x="73667" y="72250"/>
                </a:lnTo>
                <a:lnTo>
                  <a:pt x="53095" y="39250"/>
                </a:lnTo>
                <a:moveTo>
                  <a:pt x="2476" y="17167"/>
                </a:moveTo>
                <a:lnTo>
                  <a:pt x="2476" y="17167"/>
                </a:lnTo>
                <a:cubicBezTo>
                  <a:pt x="921" y="17333"/>
                  <a:pt x="95" y="18778"/>
                  <a:pt x="0" y="21500"/>
                </a:cubicBezTo>
                <a:lnTo>
                  <a:pt x="0" y="21500"/>
                </a:lnTo>
                <a:lnTo>
                  <a:pt x="0" y="77333"/>
                </a:lnTo>
                <a:cubicBezTo>
                  <a:pt x="0" y="79833"/>
                  <a:pt x="460" y="81889"/>
                  <a:pt x="1381" y="83500"/>
                </a:cubicBezTo>
                <a:lnTo>
                  <a:pt x="1381" y="83500"/>
                </a:lnTo>
                <a:cubicBezTo>
                  <a:pt x="2302" y="85111"/>
                  <a:pt x="3476" y="85917"/>
                  <a:pt x="4905" y="85917"/>
                </a:cubicBezTo>
                <a:lnTo>
                  <a:pt x="4905" y="85917"/>
                </a:lnTo>
                <a:lnTo>
                  <a:pt x="9810" y="85917"/>
                </a:lnTo>
                <a:cubicBezTo>
                  <a:pt x="11238" y="85917"/>
                  <a:pt x="12413" y="85111"/>
                  <a:pt x="13333" y="83500"/>
                </a:cubicBezTo>
                <a:lnTo>
                  <a:pt x="13333" y="83500"/>
                </a:lnTo>
                <a:cubicBezTo>
                  <a:pt x="14254" y="81889"/>
                  <a:pt x="14714" y="79833"/>
                  <a:pt x="14714" y="77333"/>
                </a:cubicBezTo>
                <a:lnTo>
                  <a:pt x="14714" y="77333"/>
                </a:lnTo>
                <a:lnTo>
                  <a:pt x="14714" y="17167"/>
                </a:lnTo>
                <a:lnTo>
                  <a:pt x="2476" y="17167"/>
                </a:lnTo>
                <a:moveTo>
                  <a:pt x="7381" y="68750"/>
                </a:moveTo>
                <a:lnTo>
                  <a:pt x="7381" y="68750"/>
                </a:lnTo>
                <a:cubicBezTo>
                  <a:pt x="8905" y="68917"/>
                  <a:pt x="9714" y="70361"/>
                  <a:pt x="9810" y="73083"/>
                </a:cubicBezTo>
                <a:lnTo>
                  <a:pt x="9810" y="73083"/>
                </a:lnTo>
                <a:cubicBezTo>
                  <a:pt x="9714" y="75750"/>
                  <a:pt x="8905" y="77167"/>
                  <a:pt x="7381" y="77333"/>
                </a:cubicBezTo>
                <a:lnTo>
                  <a:pt x="7381" y="77333"/>
                </a:lnTo>
                <a:cubicBezTo>
                  <a:pt x="5825" y="77167"/>
                  <a:pt x="5000" y="75750"/>
                  <a:pt x="4905" y="73083"/>
                </a:cubicBezTo>
                <a:lnTo>
                  <a:pt x="4905" y="73083"/>
                </a:lnTo>
                <a:cubicBezTo>
                  <a:pt x="5000" y="70361"/>
                  <a:pt x="5825" y="68917"/>
                  <a:pt x="7381" y="68750"/>
                </a:cubicBezTo>
                <a:lnTo>
                  <a:pt x="7381" y="68750"/>
                </a:lnTo>
                <a:moveTo>
                  <a:pt x="83476" y="17167"/>
                </a:moveTo>
                <a:lnTo>
                  <a:pt x="83476" y="17167"/>
                </a:lnTo>
                <a:lnTo>
                  <a:pt x="83476" y="77333"/>
                </a:lnTo>
                <a:cubicBezTo>
                  <a:pt x="83476" y="79833"/>
                  <a:pt x="83937" y="81889"/>
                  <a:pt x="84857" y="83500"/>
                </a:cubicBezTo>
                <a:lnTo>
                  <a:pt x="84857" y="83500"/>
                </a:lnTo>
                <a:cubicBezTo>
                  <a:pt x="85778" y="85111"/>
                  <a:pt x="86952" y="85917"/>
                  <a:pt x="88381" y="85917"/>
                </a:cubicBezTo>
                <a:lnTo>
                  <a:pt x="88381" y="85917"/>
                </a:lnTo>
                <a:lnTo>
                  <a:pt x="93286" y="85917"/>
                </a:lnTo>
                <a:cubicBezTo>
                  <a:pt x="94714" y="85917"/>
                  <a:pt x="95889" y="85111"/>
                  <a:pt x="96810" y="83500"/>
                </a:cubicBezTo>
                <a:lnTo>
                  <a:pt x="96810" y="83500"/>
                </a:lnTo>
                <a:cubicBezTo>
                  <a:pt x="97762" y="81889"/>
                  <a:pt x="98238" y="79833"/>
                  <a:pt x="98238" y="77333"/>
                </a:cubicBezTo>
                <a:lnTo>
                  <a:pt x="98238" y="77333"/>
                </a:lnTo>
                <a:lnTo>
                  <a:pt x="98238" y="21500"/>
                </a:lnTo>
                <a:cubicBezTo>
                  <a:pt x="98111" y="18778"/>
                  <a:pt x="97286" y="17333"/>
                  <a:pt x="95762" y="17167"/>
                </a:cubicBezTo>
                <a:lnTo>
                  <a:pt x="95762" y="17167"/>
                </a:lnTo>
                <a:lnTo>
                  <a:pt x="83476" y="17167"/>
                </a:lnTo>
                <a:moveTo>
                  <a:pt x="88381" y="73083"/>
                </a:moveTo>
                <a:lnTo>
                  <a:pt x="88381" y="73083"/>
                </a:lnTo>
                <a:cubicBezTo>
                  <a:pt x="88476" y="70361"/>
                  <a:pt x="89302" y="68917"/>
                  <a:pt x="90857" y="68750"/>
                </a:cubicBezTo>
                <a:lnTo>
                  <a:pt x="90857" y="68750"/>
                </a:lnTo>
                <a:cubicBezTo>
                  <a:pt x="92381" y="68917"/>
                  <a:pt x="93190" y="70361"/>
                  <a:pt x="93286" y="73083"/>
                </a:cubicBezTo>
                <a:lnTo>
                  <a:pt x="93286" y="73083"/>
                </a:lnTo>
                <a:cubicBezTo>
                  <a:pt x="93190" y="75750"/>
                  <a:pt x="92381" y="77167"/>
                  <a:pt x="90857" y="77333"/>
                </a:cubicBezTo>
                <a:lnTo>
                  <a:pt x="90857" y="77333"/>
                </a:lnTo>
                <a:cubicBezTo>
                  <a:pt x="89302" y="77167"/>
                  <a:pt x="88476" y="75750"/>
                  <a:pt x="88381" y="73083"/>
                </a:cubicBezTo>
                <a:lnTo>
                  <a:pt x="88381" y="73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3814799-7"/>
          <p:cNvSpPr/>
          <p:nvPr/>
        </p:nvSpPr>
        <p:spPr>
          <a:xfrm>
            <a:off x="3023257" y="2543845"/>
            <a:ext cx="1377293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el-1786843814906-17"/>
          <p:cNvSpPr/>
          <p:nvPr/>
        </p:nvSpPr>
        <p:spPr>
          <a:xfrm>
            <a:off x="3209162" y="2678683"/>
            <a:ext cx="176808" cy="137517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105" y="44214"/>
                </a:moveTo>
                <a:lnTo>
                  <a:pt x="15105" y="44214"/>
                </a:lnTo>
                <a:lnTo>
                  <a:pt x="0" y="79214"/>
                </a:lnTo>
                <a:lnTo>
                  <a:pt x="0" y="14714"/>
                </a:lnTo>
                <a:cubicBezTo>
                  <a:pt x="105" y="10571"/>
                  <a:pt x="1175" y="7119"/>
                  <a:pt x="3211" y="4357"/>
                </a:cubicBezTo>
                <a:lnTo>
                  <a:pt x="3211" y="4357"/>
                </a:lnTo>
                <a:cubicBezTo>
                  <a:pt x="5246" y="1595"/>
                  <a:pt x="7789" y="143"/>
                  <a:pt x="10842" y="0"/>
                </a:cubicBezTo>
                <a:lnTo>
                  <a:pt x="10842" y="0"/>
                </a:lnTo>
                <a:lnTo>
                  <a:pt x="30895" y="0"/>
                </a:lnTo>
                <a:cubicBezTo>
                  <a:pt x="33807" y="0"/>
                  <a:pt x="36351" y="1452"/>
                  <a:pt x="38526" y="4357"/>
                </a:cubicBezTo>
                <a:lnTo>
                  <a:pt x="38526" y="4357"/>
                </a:lnTo>
                <a:lnTo>
                  <a:pt x="42895" y="10357"/>
                </a:lnTo>
                <a:cubicBezTo>
                  <a:pt x="45070" y="13262"/>
                  <a:pt x="47684" y="14714"/>
                  <a:pt x="50737" y="14714"/>
                </a:cubicBezTo>
                <a:lnTo>
                  <a:pt x="50737" y="14714"/>
                </a:lnTo>
                <a:lnTo>
                  <a:pt x="70579" y="14714"/>
                </a:lnTo>
                <a:cubicBezTo>
                  <a:pt x="73632" y="14857"/>
                  <a:pt x="76175" y="16310"/>
                  <a:pt x="78211" y="19071"/>
                </a:cubicBezTo>
                <a:lnTo>
                  <a:pt x="78211" y="19071"/>
                </a:lnTo>
                <a:cubicBezTo>
                  <a:pt x="80246" y="21833"/>
                  <a:pt x="81316" y="25310"/>
                  <a:pt x="81421" y="29500"/>
                </a:cubicBezTo>
                <a:lnTo>
                  <a:pt x="81421" y="29500"/>
                </a:lnTo>
                <a:lnTo>
                  <a:pt x="81421" y="36857"/>
                </a:lnTo>
                <a:lnTo>
                  <a:pt x="24421" y="36857"/>
                </a:lnTo>
                <a:cubicBezTo>
                  <a:pt x="20351" y="37000"/>
                  <a:pt x="17246" y="39452"/>
                  <a:pt x="15105" y="44214"/>
                </a:cubicBezTo>
                <a:lnTo>
                  <a:pt x="15105" y="44214"/>
                </a:lnTo>
                <a:moveTo>
                  <a:pt x="19684" y="47857"/>
                </a:moveTo>
                <a:lnTo>
                  <a:pt x="19684" y="47857"/>
                </a:lnTo>
                <a:cubicBezTo>
                  <a:pt x="20807" y="45571"/>
                  <a:pt x="22386" y="44357"/>
                  <a:pt x="24421" y="44214"/>
                </a:cubicBezTo>
                <a:lnTo>
                  <a:pt x="24421" y="44214"/>
                </a:lnTo>
                <a:lnTo>
                  <a:pt x="92263" y="44214"/>
                </a:lnTo>
                <a:cubicBezTo>
                  <a:pt x="94298" y="44357"/>
                  <a:pt x="95877" y="45571"/>
                  <a:pt x="97000" y="47857"/>
                </a:cubicBezTo>
                <a:lnTo>
                  <a:pt x="97000" y="47857"/>
                </a:lnTo>
                <a:cubicBezTo>
                  <a:pt x="97912" y="50333"/>
                  <a:pt x="97912" y="52786"/>
                  <a:pt x="97000" y="55214"/>
                </a:cubicBezTo>
                <a:lnTo>
                  <a:pt x="97000" y="55214"/>
                </a:lnTo>
                <a:lnTo>
                  <a:pt x="78000" y="99429"/>
                </a:lnTo>
                <a:cubicBezTo>
                  <a:pt x="76877" y="101762"/>
                  <a:pt x="75298" y="103000"/>
                  <a:pt x="73263" y="103143"/>
                </a:cubicBezTo>
                <a:lnTo>
                  <a:pt x="73263" y="103143"/>
                </a:lnTo>
                <a:lnTo>
                  <a:pt x="5421" y="103143"/>
                </a:lnTo>
                <a:cubicBezTo>
                  <a:pt x="3386" y="103000"/>
                  <a:pt x="1807" y="101762"/>
                  <a:pt x="684" y="99429"/>
                </a:cubicBezTo>
                <a:lnTo>
                  <a:pt x="684" y="99429"/>
                </a:lnTo>
                <a:cubicBezTo>
                  <a:pt x="-228" y="97000"/>
                  <a:pt x="-228" y="94548"/>
                  <a:pt x="684" y="92071"/>
                </a:cubicBezTo>
                <a:lnTo>
                  <a:pt x="684" y="92071"/>
                </a:lnTo>
                <a:lnTo>
                  <a:pt x="19684" y="4785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3814801-8"/>
          <p:cNvSpPr/>
          <p:nvPr/>
        </p:nvSpPr>
        <p:spPr>
          <a:xfrm>
            <a:off x="4743450" y="2543845"/>
            <a:ext cx="1377293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3814907-18"/>
          <p:cNvSpPr/>
          <p:nvPr/>
        </p:nvSpPr>
        <p:spPr>
          <a:xfrm>
            <a:off x="4949000" y="2668860"/>
            <a:ext cx="137517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3143" y="15176"/>
                </a:moveTo>
                <a:lnTo>
                  <a:pt x="103143" y="15176"/>
                </a:lnTo>
                <a:lnTo>
                  <a:pt x="103143" y="24294"/>
                </a:lnTo>
                <a:cubicBezTo>
                  <a:pt x="102810" y="28569"/>
                  <a:pt x="97738" y="32157"/>
                  <a:pt x="87929" y="35059"/>
                </a:cubicBezTo>
                <a:lnTo>
                  <a:pt x="87929" y="35059"/>
                </a:lnTo>
                <a:cubicBezTo>
                  <a:pt x="78262" y="37843"/>
                  <a:pt x="66143" y="39294"/>
                  <a:pt x="51571" y="39412"/>
                </a:cubicBezTo>
                <a:lnTo>
                  <a:pt x="51571" y="39412"/>
                </a:lnTo>
                <a:cubicBezTo>
                  <a:pt x="37000" y="39294"/>
                  <a:pt x="24881" y="37843"/>
                  <a:pt x="15214" y="35059"/>
                </a:cubicBezTo>
                <a:lnTo>
                  <a:pt x="15214" y="35059"/>
                </a:lnTo>
                <a:cubicBezTo>
                  <a:pt x="5357" y="32157"/>
                  <a:pt x="286" y="28569"/>
                  <a:pt x="0" y="24294"/>
                </a:cubicBezTo>
                <a:lnTo>
                  <a:pt x="0" y="24294"/>
                </a:lnTo>
                <a:lnTo>
                  <a:pt x="0" y="15176"/>
                </a:lnTo>
                <a:cubicBezTo>
                  <a:pt x="286" y="10863"/>
                  <a:pt x="5357" y="7255"/>
                  <a:pt x="15214" y="4353"/>
                </a:cubicBezTo>
                <a:lnTo>
                  <a:pt x="15214" y="4353"/>
                </a:lnTo>
                <a:cubicBezTo>
                  <a:pt x="24881" y="1569"/>
                  <a:pt x="37000" y="118"/>
                  <a:pt x="51571" y="0"/>
                </a:cubicBezTo>
                <a:lnTo>
                  <a:pt x="51571" y="0"/>
                </a:lnTo>
                <a:cubicBezTo>
                  <a:pt x="66143" y="118"/>
                  <a:pt x="78262" y="1569"/>
                  <a:pt x="87929" y="4353"/>
                </a:cubicBezTo>
                <a:lnTo>
                  <a:pt x="87929" y="4353"/>
                </a:lnTo>
                <a:cubicBezTo>
                  <a:pt x="97738" y="7255"/>
                  <a:pt x="102810" y="10863"/>
                  <a:pt x="103143" y="15176"/>
                </a:cubicBezTo>
                <a:lnTo>
                  <a:pt x="103143" y="15176"/>
                </a:lnTo>
                <a:moveTo>
                  <a:pt x="90500" y="40765"/>
                </a:moveTo>
                <a:lnTo>
                  <a:pt x="90500" y="40765"/>
                </a:lnTo>
                <a:cubicBezTo>
                  <a:pt x="95405" y="39353"/>
                  <a:pt x="99619" y="37510"/>
                  <a:pt x="103143" y="35235"/>
                </a:cubicBezTo>
                <a:lnTo>
                  <a:pt x="103143" y="35235"/>
                </a:lnTo>
                <a:lnTo>
                  <a:pt x="103143" y="54588"/>
                </a:lnTo>
                <a:cubicBezTo>
                  <a:pt x="102810" y="58902"/>
                  <a:pt x="97738" y="62510"/>
                  <a:pt x="87929" y="65412"/>
                </a:cubicBezTo>
                <a:lnTo>
                  <a:pt x="87929" y="65412"/>
                </a:lnTo>
                <a:cubicBezTo>
                  <a:pt x="78262" y="68196"/>
                  <a:pt x="66143" y="69647"/>
                  <a:pt x="51571" y="69765"/>
                </a:cubicBezTo>
                <a:lnTo>
                  <a:pt x="51571" y="69765"/>
                </a:lnTo>
                <a:cubicBezTo>
                  <a:pt x="37000" y="69647"/>
                  <a:pt x="24881" y="68196"/>
                  <a:pt x="15214" y="65412"/>
                </a:cubicBezTo>
                <a:lnTo>
                  <a:pt x="15214" y="65412"/>
                </a:lnTo>
                <a:cubicBezTo>
                  <a:pt x="5357" y="62510"/>
                  <a:pt x="286" y="58902"/>
                  <a:pt x="0" y="54588"/>
                </a:cubicBezTo>
                <a:lnTo>
                  <a:pt x="0" y="54588"/>
                </a:lnTo>
                <a:lnTo>
                  <a:pt x="0" y="35235"/>
                </a:lnTo>
                <a:cubicBezTo>
                  <a:pt x="3524" y="37510"/>
                  <a:pt x="7738" y="39353"/>
                  <a:pt x="12643" y="40765"/>
                </a:cubicBezTo>
                <a:lnTo>
                  <a:pt x="12643" y="40765"/>
                </a:lnTo>
                <a:cubicBezTo>
                  <a:pt x="23405" y="43784"/>
                  <a:pt x="36381" y="45353"/>
                  <a:pt x="51571" y="45471"/>
                </a:cubicBezTo>
                <a:lnTo>
                  <a:pt x="51571" y="45471"/>
                </a:lnTo>
                <a:cubicBezTo>
                  <a:pt x="66762" y="45353"/>
                  <a:pt x="79738" y="43784"/>
                  <a:pt x="90500" y="40765"/>
                </a:cubicBezTo>
                <a:lnTo>
                  <a:pt x="90500" y="40765"/>
                </a:lnTo>
                <a:moveTo>
                  <a:pt x="0" y="65588"/>
                </a:moveTo>
                <a:lnTo>
                  <a:pt x="0" y="65588"/>
                </a:lnTo>
                <a:cubicBezTo>
                  <a:pt x="3524" y="67863"/>
                  <a:pt x="7738" y="69686"/>
                  <a:pt x="12643" y="71059"/>
                </a:cubicBezTo>
                <a:lnTo>
                  <a:pt x="12643" y="71059"/>
                </a:lnTo>
                <a:cubicBezTo>
                  <a:pt x="23405" y="74118"/>
                  <a:pt x="36381" y="75706"/>
                  <a:pt x="51571" y="75824"/>
                </a:cubicBezTo>
                <a:lnTo>
                  <a:pt x="51571" y="75824"/>
                </a:lnTo>
                <a:cubicBezTo>
                  <a:pt x="66762" y="75706"/>
                  <a:pt x="79738" y="74118"/>
                  <a:pt x="90500" y="71059"/>
                </a:cubicBezTo>
                <a:lnTo>
                  <a:pt x="90500" y="71059"/>
                </a:lnTo>
                <a:cubicBezTo>
                  <a:pt x="95405" y="69686"/>
                  <a:pt x="99619" y="67863"/>
                  <a:pt x="103143" y="65588"/>
                </a:cubicBezTo>
                <a:lnTo>
                  <a:pt x="103143" y="65588"/>
                </a:lnTo>
                <a:lnTo>
                  <a:pt x="103143" y="81882"/>
                </a:lnTo>
                <a:cubicBezTo>
                  <a:pt x="102810" y="86196"/>
                  <a:pt x="97738" y="89804"/>
                  <a:pt x="87929" y="92706"/>
                </a:cubicBezTo>
                <a:lnTo>
                  <a:pt x="87929" y="92706"/>
                </a:lnTo>
                <a:cubicBezTo>
                  <a:pt x="78262" y="95490"/>
                  <a:pt x="66143" y="96941"/>
                  <a:pt x="51571" y="97059"/>
                </a:cubicBezTo>
                <a:lnTo>
                  <a:pt x="51571" y="97059"/>
                </a:lnTo>
                <a:cubicBezTo>
                  <a:pt x="37000" y="96941"/>
                  <a:pt x="24881" y="95490"/>
                  <a:pt x="15214" y="92706"/>
                </a:cubicBezTo>
                <a:lnTo>
                  <a:pt x="15214" y="92706"/>
                </a:lnTo>
                <a:cubicBezTo>
                  <a:pt x="5357" y="89804"/>
                  <a:pt x="286" y="86196"/>
                  <a:pt x="0" y="81882"/>
                </a:cubicBezTo>
                <a:lnTo>
                  <a:pt x="0" y="81882"/>
                </a:lnTo>
                <a:lnTo>
                  <a:pt x="0" y="6558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3814803-9"/>
          <p:cNvSpPr/>
          <p:nvPr/>
        </p:nvSpPr>
        <p:spPr>
          <a:xfrm>
            <a:off x="6463643" y="2543845"/>
            <a:ext cx="1377293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el-1786843814908-19"/>
          <p:cNvSpPr/>
          <p:nvPr/>
        </p:nvSpPr>
        <p:spPr>
          <a:xfrm>
            <a:off x="6649548" y="2668860"/>
            <a:ext cx="176808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2118"/>
                </a:moveTo>
                <a:lnTo>
                  <a:pt x="0" y="12118"/>
                </a:lnTo>
                <a:cubicBezTo>
                  <a:pt x="105" y="8706"/>
                  <a:pt x="1175" y="5863"/>
                  <a:pt x="3211" y="3588"/>
                </a:cubicBezTo>
                <a:lnTo>
                  <a:pt x="3211" y="3588"/>
                </a:lnTo>
                <a:lnTo>
                  <a:pt x="3211" y="3588"/>
                </a:lnTo>
                <a:cubicBezTo>
                  <a:pt x="5246" y="1314"/>
                  <a:pt x="7789" y="118"/>
                  <a:pt x="10842" y="0"/>
                </a:cubicBezTo>
                <a:lnTo>
                  <a:pt x="10842" y="0"/>
                </a:lnTo>
                <a:lnTo>
                  <a:pt x="38000" y="0"/>
                </a:lnTo>
                <a:lnTo>
                  <a:pt x="38000" y="24294"/>
                </a:lnTo>
                <a:cubicBezTo>
                  <a:pt x="38000" y="26059"/>
                  <a:pt x="38509" y="27510"/>
                  <a:pt x="39526" y="28647"/>
                </a:cubicBezTo>
                <a:lnTo>
                  <a:pt x="39526" y="28647"/>
                </a:lnTo>
                <a:cubicBezTo>
                  <a:pt x="40544" y="29784"/>
                  <a:pt x="41842" y="30353"/>
                  <a:pt x="43421" y="30353"/>
                </a:cubicBezTo>
                <a:lnTo>
                  <a:pt x="43421" y="30353"/>
                </a:lnTo>
                <a:lnTo>
                  <a:pt x="65158" y="30353"/>
                </a:lnTo>
                <a:lnTo>
                  <a:pt x="65158" y="54235"/>
                </a:lnTo>
                <a:lnTo>
                  <a:pt x="50368" y="70706"/>
                </a:lnTo>
                <a:cubicBezTo>
                  <a:pt x="48684" y="72588"/>
                  <a:pt x="47491" y="74922"/>
                  <a:pt x="46789" y="77706"/>
                </a:cubicBezTo>
                <a:lnTo>
                  <a:pt x="46789" y="77706"/>
                </a:lnTo>
                <a:lnTo>
                  <a:pt x="43737" y="91941"/>
                </a:lnTo>
                <a:cubicBezTo>
                  <a:pt x="43316" y="93706"/>
                  <a:pt x="43386" y="95412"/>
                  <a:pt x="43947" y="97059"/>
                </a:cubicBezTo>
                <a:lnTo>
                  <a:pt x="43947" y="97059"/>
                </a:lnTo>
                <a:lnTo>
                  <a:pt x="10842" y="97059"/>
                </a:lnTo>
                <a:cubicBezTo>
                  <a:pt x="7789" y="96941"/>
                  <a:pt x="5246" y="95745"/>
                  <a:pt x="3211" y="93471"/>
                </a:cubicBezTo>
                <a:lnTo>
                  <a:pt x="3211" y="93471"/>
                </a:lnTo>
                <a:cubicBezTo>
                  <a:pt x="1175" y="91196"/>
                  <a:pt x="105" y="88353"/>
                  <a:pt x="0" y="84941"/>
                </a:cubicBezTo>
                <a:lnTo>
                  <a:pt x="0" y="84941"/>
                </a:lnTo>
                <a:lnTo>
                  <a:pt x="0" y="12118"/>
                </a:lnTo>
                <a:moveTo>
                  <a:pt x="65158" y="24294"/>
                </a:moveTo>
                <a:lnTo>
                  <a:pt x="65158" y="24294"/>
                </a:lnTo>
                <a:lnTo>
                  <a:pt x="43421" y="24294"/>
                </a:lnTo>
                <a:lnTo>
                  <a:pt x="43421" y="0"/>
                </a:lnTo>
                <a:lnTo>
                  <a:pt x="65158" y="24294"/>
                </a:lnTo>
                <a:moveTo>
                  <a:pt x="93263" y="44765"/>
                </a:moveTo>
                <a:lnTo>
                  <a:pt x="93263" y="44765"/>
                </a:lnTo>
                <a:lnTo>
                  <a:pt x="95684" y="47412"/>
                </a:lnTo>
                <a:cubicBezTo>
                  <a:pt x="97018" y="48902"/>
                  <a:pt x="97684" y="50667"/>
                  <a:pt x="97684" y="52706"/>
                </a:cubicBezTo>
                <a:lnTo>
                  <a:pt x="97684" y="52706"/>
                </a:lnTo>
                <a:cubicBezTo>
                  <a:pt x="97684" y="54706"/>
                  <a:pt x="97018" y="56529"/>
                  <a:pt x="95684" y="58176"/>
                </a:cubicBezTo>
                <a:lnTo>
                  <a:pt x="95684" y="58176"/>
                </a:lnTo>
                <a:lnTo>
                  <a:pt x="90737" y="63706"/>
                </a:lnTo>
                <a:lnTo>
                  <a:pt x="78684" y="50235"/>
                </a:lnTo>
                <a:lnTo>
                  <a:pt x="83632" y="44765"/>
                </a:lnTo>
                <a:cubicBezTo>
                  <a:pt x="85105" y="43235"/>
                  <a:pt x="86684" y="42471"/>
                  <a:pt x="88368" y="42471"/>
                </a:cubicBezTo>
                <a:lnTo>
                  <a:pt x="88368" y="42471"/>
                </a:lnTo>
                <a:cubicBezTo>
                  <a:pt x="90193" y="42471"/>
                  <a:pt x="91825" y="43235"/>
                  <a:pt x="93263" y="44765"/>
                </a:cubicBezTo>
                <a:lnTo>
                  <a:pt x="93263" y="44765"/>
                </a:lnTo>
                <a:moveTo>
                  <a:pt x="52895" y="79059"/>
                </a:moveTo>
                <a:lnTo>
                  <a:pt x="52895" y="79059"/>
                </a:lnTo>
                <a:lnTo>
                  <a:pt x="74789" y="54588"/>
                </a:lnTo>
                <a:lnTo>
                  <a:pt x="86842" y="68059"/>
                </a:lnTo>
                <a:lnTo>
                  <a:pt x="64947" y="92529"/>
                </a:lnTo>
                <a:cubicBezTo>
                  <a:pt x="64281" y="93275"/>
                  <a:pt x="63439" y="93765"/>
                  <a:pt x="62421" y="94000"/>
                </a:cubicBezTo>
                <a:lnTo>
                  <a:pt x="62421" y="94000"/>
                </a:lnTo>
                <a:lnTo>
                  <a:pt x="52263" y="96882"/>
                </a:lnTo>
                <a:cubicBezTo>
                  <a:pt x="51246" y="97118"/>
                  <a:pt x="50386" y="96863"/>
                  <a:pt x="49684" y="96118"/>
                </a:cubicBezTo>
                <a:lnTo>
                  <a:pt x="49684" y="96118"/>
                </a:lnTo>
                <a:cubicBezTo>
                  <a:pt x="49018" y="95373"/>
                  <a:pt x="48737" y="94431"/>
                  <a:pt x="48842" y="93294"/>
                </a:cubicBezTo>
                <a:lnTo>
                  <a:pt x="48842" y="93294"/>
                </a:lnTo>
                <a:lnTo>
                  <a:pt x="51368" y="81882"/>
                </a:lnTo>
                <a:cubicBezTo>
                  <a:pt x="51719" y="80745"/>
                  <a:pt x="52228" y="79804"/>
                  <a:pt x="52895" y="79059"/>
                </a:cubicBezTo>
                <a:lnTo>
                  <a:pt x="52895" y="7905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3" name="el-1786843814790-4"/>
          <p:cNvCxnSpPr/>
          <p:nvPr/>
        </p:nvCxnSpPr>
        <p:spPr>
          <a:xfrm>
            <a:off x="2371725" y="3240360"/>
            <a:ext cx="4400550" cy="914"/>
          </a:xfrm>
          <a:prstGeom prst="line">
            <a:avLst/>
          </a:prstGeom>
          <a:ln w="7144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3814904-15"/>
          <p:cNvSpPr/>
          <p:nvPr/>
        </p:nvSpPr>
        <p:spPr>
          <a:xfrm>
            <a:off x="3178286" y="3422903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  <a:moveTo>
                  <a:pt x="48692" y="13615"/>
                </a:moveTo>
                <a:lnTo>
                  <a:pt x="48692" y="13615"/>
                </a:lnTo>
                <a:lnTo>
                  <a:pt x="48692" y="90231"/>
                </a:lnTo>
                <a:cubicBezTo>
                  <a:pt x="57872" y="85513"/>
                  <a:pt x="65103" y="79513"/>
                  <a:pt x="70385" y="72231"/>
                </a:cubicBezTo>
                <a:lnTo>
                  <a:pt x="70385" y="72231"/>
                </a:lnTo>
                <a:cubicBezTo>
                  <a:pt x="75513" y="64897"/>
                  <a:pt x="79154" y="57385"/>
                  <a:pt x="81308" y="49692"/>
                </a:cubicBezTo>
                <a:lnTo>
                  <a:pt x="81308" y="49692"/>
                </a:lnTo>
                <a:cubicBezTo>
                  <a:pt x="83359" y="41846"/>
                  <a:pt x="84385" y="34821"/>
                  <a:pt x="84385" y="28615"/>
                </a:cubicBezTo>
                <a:lnTo>
                  <a:pt x="84385" y="28615"/>
                </a:lnTo>
                <a:lnTo>
                  <a:pt x="48692" y="13615"/>
                </a:lnTo>
                <a:lnTo>
                  <a:pt x="48692" y="13615"/>
                </a:lnTo>
              </a:path>
            </a:pathLst>
          </a:custGeom>
          <a:solidFill>
            <a:srgbClr val="D4A017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3814790-3"/>
          <p:cNvSpPr txBox="1"/>
          <p:nvPr/>
        </p:nvSpPr>
        <p:spPr>
          <a:xfrm>
            <a:off x="2148840" y="1806575"/>
            <a:ext cx="5927725" cy="480060"/>
          </a:xfrm>
          <a:prstGeom prst="rect">
            <a:avLst/>
          </a:prstGeom>
          <a:noFill/>
          <a:ln>
            <a:noFill/>
          </a:ln>
          <a:effectLst>
            <a:outerShdw blurRad="114300" dist="14288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、实地稽查从容配合</a:t>
            </a:r>
          </a:p>
        </p:txBody>
      </p:sp>
      <p:sp>
        <p:nvSpPr>
          <p:cNvPr id="16" name="el-1786843814811-10"/>
          <p:cNvSpPr txBox="1"/>
          <p:nvPr/>
        </p:nvSpPr>
        <p:spPr>
          <a:xfrm>
            <a:off x="1773101" y="2636713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接待规范</a:t>
            </a:r>
          </a:p>
        </p:txBody>
      </p:sp>
      <p:sp>
        <p:nvSpPr>
          <p:cNvPr id="17" name="el-1786843814812-11"/>
          <p:cNvSpPr txBox="1"/>
          <p:nvPr/>
        </p:nvSpPr>
        <p:spPr>
          <a:xfrm>
            <a:off x="3493294" y="2636713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资料边界</a:t>
            </a:r>
          </a:p>
        </p:txBody>
      </p:sp>
      <p:sp>
        <p:nvSpPr>
          <p:cNvPr id="18" name="el-1786843814812-12"/>
          <p:cNvSpPr txBox="1"/>
          <p:nvPr/>
        </p:nvSpPr>
        <p:spPr>
          <a:xfrm>
            <a:off x="5213486" y="2636713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电子数据</a:t>
            </a:r>
          </a:p>
        </p:txBody>
      </p:sp>
      <p:sp>
        <p:nvSpPr>
          <p:cNvPr id="19" name="el-1786843814812-13"/>
          <p:cNvSpPr txBox="1"/>
          <p:nvPr/>
        </p:nvSpPr>
        <p:spPr>
          <a:xfrm>
            <a:off x="6933679" y="2636713"/>
            <a:ext cx="834390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询问笔录</a:t>
            </a:r>
          </a:p>
        </p:txBody>
      </p:sp>
      <p:sp>
        <p:nvSpPr>
          <p:cNvPr id="20" name="el-1786843814789-2"/>
          <p:cNvSpPr txBox="1"/>
          <p:nvPr/>
        </p:nvSpPr>
        <p:spPr>
          <a:xfrm>
            <a:off x="2034826" y="3401095"/>
            <a:ext cx="507434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8600" algn="ctr">
              <a:lnSpc>
                <a:spcPct val="100000"/>
              </a:lnSpc>
            </a:pPr>
            <a:r>
              <a:rPr sz="1010" spc="338">
                <a:solidFill>
                  <a:schemeClr val="tx1">
                    <a:alpha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心中有序 · 配合有度 · 从容应对</a:t>
            </a:r>
          </a:p>
        </p:txBody>
      </p:sp>
      <p:sp>
        <p:nvSpPr>
          <p:cNvPr id="21" name="el-1786843814900-14"/>
          <p:cNvSpPr/>
          <p:nvPr/>
        </p:nvSpPr>
        <p:spPr>
          <a:xfrm>
            <a:off x="8511332" y="4821138"/>
            <a:ext cx="100013" cy="8751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727" y="14556"/>
                </a:moveTo>
                <a:lnTo>
                  <a:pt x="50727" y="14556"/>
                </a:lnTo>
                <a:cubicBezTo>
                  <a:pt x="43273" y="14704"/>
                  <a:pt x="36727" y="17370"/>
                  <a:pt x="31091" y="22556"/>
                </a:cubicBezTo>
                <a:lnTo>
                  <a:pt x="31091" y="22556"/>
                </a:lnTo>
                <a:lnTo>
                  <a:pt x="31091" y="22556"/>
                </a:lnTo>
                <a:cubicBezTo>
                  <a:pt x="25515" y="27593"/>
                  <a:pt x="21606" y="34259"/>
                  <a:pt x="19364" y="42556"/>
                </a:cubicBezTo>
                <a:lnTo>
                  <a:pt x="19364" y="42556"/>
                </a:lnTo>
                <a:cubicBezTo>
                  <a:pt x="25727" y="38630"/>
                  <a:pt x="32697" y="36593"/>
                  <a:pt x="40273" y="36444"/>
                </a:cubicBezTo>
                <a:lnTo>
                  <a:pt x="40273" y="36444"/>
                </a:lnTo>
                <a:lnTo>
                  <a:pt x="56636" y="36444"/>
                </a:lnTo>
                <a:cubicBezTo>
                  <a:pt x="58515" y="36593"/>
                  <a:pt x="59515" y="37815"/>
                  <a:pt x="59636" y="40111"/>
                </a:cubicBezTo>
                <a:lnTo>
                  <a:pt x="59636" y="40111"/>
                </a:lnTo>
                <a:cubicBezTo>
                  <a:pt x="59515" y="42407"/>
                  <a:pt x="58515" y="43630"/>
                  <a:pt x="56636" y="43778"/>
                </a:cubicBezTo>
                <a:lnTo>
                  <a:pt x="56636" y="43778"/>
                </a:lnTo>
                <a:lnTo>
                  <a:pt x="53727" y="43778"/>
                </a:ln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37182" y="43778"/>
                  <a:pt x="34212" y="44148"/>
                  <a:pt x="31364" y="44889"/>
                </a:cubicBezTo>
                <a:lnTo>
                  <a:pt x="31364" y="44889"/>
                </a:lnTo>
                <a:cubicBezTo>
                  <a:pt x="26515" y="46222"/>
                  <a:pt x="22030" y="48593"/>
                  <a:pt x="17909" y="52000"/>
                </a:cubicBezTo>
                <a:lnTo>
                  <a:pt x="17909" y="52000"/>
                </a:lnTo>
                <a:cubicBezTo>
                  <a:pt x="17909" y="52000"/>
                  <a:pt x="17909" y="52000"/>
                  <a:pt x="17909" y="52000"/>
                </a:cubicBezTo>
                <a:lnTo>
                  <a:pt x="17909" y="52000"/>
                </a:lnTo>
                <a:cubicBezTo>
                  <a:pt x="12455" y="56519"/>
                  <a:pt x="8091" y="62259"/>
                  <a:pt x="4818" y="69222"/>
                </a:cubicBezTo>
                <a:lnTo>
                  <a:pt x="4818" y="69222"/>
                </a:lnTo>
                <a:cubicBezTo>
                  <a:pt x="1727" y="76407"/>
                  <a:pt x="121" y="84333"/>
                  <a:pt x="0" y="93000"/>
                </a:cubicBezTo>
                <a:lnTo>
                  <a:pt x="0" y="93000"/>
                </a:lnTo>
                <a:lnTo>
                  <a:pt x="0" y="96667"/>
                </a:lnTo>
                <a:cubicBezTo>
                  <a:pt x="242" y="100000"/>
                  <a:pt x="1727" y="101815"/>
                  <a:pt x="4455" y="102111"/>
                </a:cubicBezTo>
                <a:lnTo>
                  <a:pt x="4455" y="102111"/>
                </a:lnTo>
                <a:cubicBezTo>
                  <a:pt x="7182" y="101815"/>
                  <a:pt x="8667" y="100000"/>
                  <a:pt x="8909" y="96667"/>
                </a:cubicBezTo>
                <a:lnTo>
                  <a:pt x="8909" y="96667"/>
                </a:lnTo>
                <a:lnTo>
                  <a:pt x="8909" y="93000"/>
                </a:lnTo>
                <a:cubicBezTo>
                  <a:pt x="9212" y="81593"/>
                  <a:pt x="12576" y="72222"/>
                  <a:pt x="19000" y="64889"/>
                </a:cubicBezTo>
                <a:lnTo>
                  <a:pt x="19000" y="64889"/>
                </a:lnTo>
                <a:cubicBezTo>
                  <a:pt x="21000" y="73704"/>
                  <a:pt x="24848" y="80852"/>
                  <a:pt x="30545" y="86333"/>
                </a:cubicBezTo>
                <a:lnTo>
                  <a:pt x="30545" y="86333"/>
                </a:lnTo>
                <a:cubicBezTo>
                  <a:pt x="36303" y="91815"/>
                  <a:pt x="43030" y="94630"/>
                  <a:pt x="50727" y="94778"/>
                </a:cubicBezTo>
                <a:lnTo>
                  <a:pt x="50727" y="94778"/>
                </a:lnTo>
                <a:lnTo>
                  <a:pt x="50909" y="94778"/>
                </a:lnTo>
                <a:cubicBezTo>
                  <a:pt x="59212" y="94630"/>
                  <a:pt x="66727" y="91593"/>
                  <a:pt x="73455" y="85667"/>
                </a:cubicBezTo>
                <a:lnTo>
                  <a:pt x="73455" y="85667"/>
                </a:lnTo>
                <a:cubicBezTo>
                  <a:pt x="80182" y="79741"/>
                  <a:pt x="85455" y="71778"/>
                  <a:pt x="89273" y="61778"/>
                </a:cubicBezTo>
                <a:lnTo>
                  <a:pt x="89273" y="61778"/>
                </a:lnTo>
                <a:cubicBezTo>
                  <a:pt x="93273" y="51852"/>
                  <a:pt x="95333" y="40741"/>
                  <a:pt x="95455" y="28444"/>
                </a:cubicBezTo>
                <a:lnTo>
                  <a:pt x="95455" y="28444"/>
                </a:lnTo>
                <a:cubicBezTo>
                  <a:pt x="95455" y="18593"/>
                  <a:pt x="94152" y="9481"/>
                  <a:pt x="91545" y="1111"/>
                </a:cubicBezTo>
                <a:lnTo>
                  <a:pt x="91545" y="1111"/>
                </a:lnTo>
                <a:cubicBezTo>
                  <a:pt x="91303" y="370"/>
                  <a:pt x="90818" y="0"/>
                  <a:pt x="90091" y="0"/>
                </a:cubicBezTo>
                <a:lnTo>
                  <a:pt x="90091" y="0"/>
                </a:lnTo>
                <a:cubicBezTo>
                  <a:pt x="89424" y="0"/>
                  <a:pt x="88909" y="370"/>
                  <a:pt x="88545" y="1111"/>
                </a:cubicBezTo>
                <a:lnTo>
                  <a:pt x="88545" y="1111"/>
                </a:lnTo>
                <a:cubicBezTo>
                  <a:pt x="86667" y="5259"/>
                  <a:pt x="84121" y="8519"/>
                  <a:pt x="80909" y="10889"/>
                </a:cubicBezTo>
                <a:lnTo>
                  <a:pt x="80909" y="10889"/>
                </a:lnTo>
                <a:cubicBezTo>
                  <a:pt x="77697" y="13333"/>
                  <a:pt x="74091" y="14556"/>
                  <a:pt x="70091" y="14556"/>
                </a:cubicBezTo>
                <a:lnTo>
                  <a:pt x="70091" y="14556"/>
                </a:lnTo>
                <a:lnTo>
                  <a:pt x="50727" y="14556"/>
                </a:lnTo>
              </a:path>
            </a:pathLst>
          </a:custGeom>
          <a:solidFill>
            <a:srgbClr val="D4A017">
              <a:alpha val="4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3814785-1"/>
          <p:cNvSpPr txBox="1"/>
          <p:nvPr/>
        </p:nvSpPr>
        <p:spPr>
          <a:xfrm>
            <a:off x="8511332" y="4793456"/>
            <a:ext cx="48093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2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-1786843815701-3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el-1786843815702-40"/>
          <p:cNvSpPr/>
          <p:nvPr/>
        </p:nvSpPr>
        <p:spPr>
          <a:xfrm>
            <a:off x="1857375" y="-142875"/>
            <a:ext cx="5429250" cy="5429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5403-5"/>
          <p:cNvSpPr/>
          <p:nvPr/>
        </p:nvSpPr>
        <p:spPr>
          <a:xfrm>
            <a:off x="4214813" y="1599530"/>
            <a:ext cx="714375" cy="21431"/>
          </a:xfrm>
          <a:prstGeom prst="roundRect">
            <a:avLst>
              <a:gd name="adj" fmla="val 50000"/>
            </a:avLst>
          </a:prstGeom>
          <a:solidFill>
            <a:srgbClr val="D4A017">
              <a:alpha val="9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3815406-6"/>
          <p:cNvSpPr/>
          <p:nvPr/>
        </p:nvSpPr>
        <p:spPr>
          <a:xfrm>
            <a:off x="1446163" y="2543845"/>
            <a:ext cx="1561021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el-1786843815424-13"/>
          <p:cNvSpPr/>
          <p:nvPr/>
        </p:nvSpPr>
        <p:spPr>
          <a:xfrm>
            <a:off x="1622493" y="2668860"/>
            <a:ext cx="195957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8905" y="6059"/>
                </a:moveTo>
                <a:lnTo>
                  <a:pt x="58905" y="6059"/>
                </a:lnTo>
                <a:lnTo>
                  <a:pt x="78524" y="6059"/>
                </a:lnTo>
                <a:cubicBezTo>
                  <a:pt x="79952" y="6059"/>
                  <a:pt x="81127" y="6627"/>
                  <a:pt x="82048" y="7765"/>
                </a:cubicBezTo>
                <a:lnTo>
                  <a:pt x="82048" y="7765"/>
                </a:lnTo>
                <a:cubicBezTo>
                  <a:pt x="82968" y="8902"/>
                  <a:pt x="83429" y="10353"/>
                  <a:pt x="83429" y="12118"/>
                </a:cubicBezTo>
                <a:lnTo>
                  <a:pt x="83429" y="12118"/>
                </a:lnTo>
                <a:cubicBezTo>
                  <a:pt x="83429" y="13882"/>
                  <a:pt x="82968" y="15333"/>
                  <a:pt x="82048" y="16471"/>
                </a:cubicBezTo>
                <a:lnTo>
                  <a:pt x="82048" y="16471"/>
                </a:lnTo>
                <a:cubicBezTo>
                  <a:pt x="81127" y="17608"/>
                  <a:pt x="79952" y="18176"/>
                  <a:pt x="78524" y="18176"/>
                </a:cubicBezTo>
                <a:lnTo>
                  <a:pt x="78524" y="18176"/>
                </a:lnTo>
                <a:lnTo>
                  <a:pt x="61048" y="18176"/>
                </a:lnTo>
                <a:cubicBezTo>
                  <a:pt x="60127" y="23235"/>
                  <a:pt x="57762" y="26843"/>
                  <a:pt x="53952" y="29000"/>
                </a:cubicBezTo>
                <a:lnTo>
                  <a:pt x="53952" y="29000"/>
                </a:lnTo>
                <a:lnTo>
                  <a:pt x="53952" y="84941"/>
                </a:lnTo>
                <a:lnTo>
                  <a:pt x="78524" y="84941"/>
                </a:lnTo>
                <a:cubicBezTo>
                  <a:pt x="79952" y="84941"/>
                  <a:pt x="81127" y="85510"/>
                  <a:pt x="82048" y="86647"/>
                </a:cubicBezTo>
                <a:lnTo>
                  <a:pt x="82048" y="86647"/>
                </a:lnTo>
                <a:cubicBezTo>
                  <a:pt x="82968" y="87784"/>
                  <a:pt x="83429" y="89235"/>
                  <a:pt x="83429" y="91000"/>
                </a:cubicBezTo>
                <a:lnTo>
                  <a:pt x="83429" y="91000"/>
                </a:lnTo>
                <a:cubicBezTo>
                  <a:pt x="83429" y="92765"/>
                  <a:pt x="82968" y="94216"/>
                  <a:pt x="82048" y="95353"/>
                </a:cubicBezTo>
                <a:lnTo>
                  <a:pt x="82048" y="95353"/>
                </a:lnTo>
                <a:cubicBezTo>
                  <a:pt x="81127" y="96490"/>
                  <a:pt x="79952" y="97059"/>
                  <a:pt x="78524" y="97059"/>
                </a:cubicBezTo>
                <a:lnTo>
                  <a:pt x="78524" y="97059"/>
                </a:lnTo>
                <a:lnTo>
                  <a:pt x="49048" y="97059"/>
                </a:lnTo>
                <a:lnTo>
                  <a:pt x="19619" y="97059"/>
                </a:lnTo>
                <a:cubicBezTo>
                  <a:pt x="18159" y="97059"/>
                  <a:pt x="16968" y="96490"/>
                  <a:pt x="16048" y="95353"/>
                </a:cubicBezTo>
                <a:lnTo>
                  <a:pt x="16048" y="95353"/>
                </a:lnTo>
                <a:cubicBezTo>
                  <a:pt x="15127" y="94216"/>
                  <a:pt x="14667" y="92765"/>
                  <a:pt x="14667" y="91000"/>
                </a:cubicBezTo>
                <a:lnTo>
                  <a:pt x="14667" y="91000"/>
                </a:lnTo>
                <a:cubicBezTo>
                  <a:pt x="14667" y="89235"/>
                  <a:pt x="15127" y="87784"/>
                  <a:pt x="16048" y="86647"/>
                </a:cubicBezTo>
                <a:lnTo>
                  <a:pt x="16048" y="86647"/>
                </a:lnTo>
                <a:cubicBezTo>
                  <a:pt x="16968" y="85510"/>
                  <a:pt x="18159" y="84941"/>
                  <a:pt x="19619" y="84941"/>
                </a:cubicBezTo>
                <a:lnTo>
                  <a:pt x="19619" y="84941"/>
                </a:lnTo>
                <a:lnTo>
                  <a:pt x="44143" y="84941"/>
                </a:lnTo>
                <a:lnTo>
                  <a:pt x="44143" y="29000"/>
                </a:lnTo>
                <a:cubicBezTo>
                  <a:pt x="40365" y="26843"/>
                  <a:pt x="38016" y="23235"/>
                  <a:pt x="37095" y="18176"/>
                </a:cubicBezTo>
                <a:lnTo>
                  <a:pt x="37095" y="18176"/>
                </a:lnTo>
                <a:lnTo>
                  <a:pt x="19619" y="18176"/>
                </a:lnTo>
                <a:cubicBezTo>
                  <a:pt x="18159" y="18176"/>
                  <a:pt x="16968" y="17608"/>
                  <a:pt x="16048" y="16471"/>
                </a:cubicBezTo>
                <a:lnTo>
                  <a:pt x="16048" y="16471"/>
                </a:lnTo>
                <a:cubicBezTo>
                  <a:pt x="15127" y="15333"/>
                  <a:pt x="14667" y="13882"/>
                  <a:pt x="14667" y="12118"/>
                </a:cubicBezTo>
                <a:lnTo>
                  <a:pt x="14667" y="12118"/>
                </a:lnTo>
                <a:cubicBezTo>
                  <a:pt x="14667" y="10353"/>
                  <a:pt x="15127" y="8902"/>
                  <a:pt x="16048" y="7765"/>
                </a:cubicBezTo>
                <a:lnTo>
                  <a:pt x="16048" y="7765"/>
                </a:lnTo>
                <a:cubicBezTo>
                  <a:pt x="16968" y="6627"/>
                  <a:pt x="18159" y="6059"/>
                  <a:pt x="19619" y="6059"/>
                </a:cubicBezTo>
                <a:lnTo>
                  <a:pt x="19619" y="6059"/>
                </a:lnTo>
                <a:lnTo>
                  <a:pt x="39238" y="6059"/>
                </a:lnTo>
                <a:cubicBezTo>
                  <a:pt x="41587" y="2137"/>
                  <a:pt x="44857" y="118"/>
                  <a:pt x="49048" y="0"/>
                </a:cubicBezTo>
                <a:lnTo>
                  <a:pt x="49048" y="0"/>
                </a:lnTo>
                <a:cubicBezTo>
                  <a:pt x="53238" y="118"/>
                  <a:pt x="56524" y="2137"/>
                  <a:pt x="58905" y="6059"/>
                </a:cubicBezTo>
                <a:lnTo>
                  <a:pt x="58905" y="6059"/>
                </a:lnTo>
                <a:moveTo>
                  <a:pt x="67476" y="60647"/>
                </a:moveTo>
                <a:lnTo>
                  <a:pt x="67476" y="60647"/>
                </a:lnTo>
                <a:lnTo>
                  <a:pt x="89571" y="60647"/>
                </a:lnTo>
                <a:lnTo>
                  <a:pt x="78524" y="37176"/>
                </a:lnTo>
                <a:lnTo>
                  <a:pt x="67476" y="60647"/>
                </a:lnTo>
                <a:moveTo>
                  <a:pt x="78524" y="78882"/>
                </a:moveTo>
                <a:lnTo>
                  <a:pt x="78524" y="78882"/>
                </a:lnTo>
                <a:cubicBezTo>
                  <a:pt x="73603" y="78725"/>
                  <a:pt x="69365" y="77275"/>
                  <a:pt x="65810" y="74529"/>
                </a:cubicBezTo>
                <a:lnTo>
                  <a:pt x="65810" y="74529"/>
                </a:lnTo>
                <a:lnTo>
                  <a:pt x="65810" y="74529"/>
                </a:lnTo>
                <a:cubicBezTo>
                  <a:pt x="62317" y="71745"/>
                  <a:pt x="60111" y="68196"/>
                  <a:pt x="59190" y="63882"/>
                </a:cubicBezTo>
                <a:lnTo>
                  <a:pt x="59190" y="63882"/>
                </a:lnTo>
                <a:cubicBezTo>
                  <a:pt x="58873" y="61725"/>
                  <a:pt x="59238" y="59706"/>
                  <a:pt x="60286" y="57824"/>
                </a:cubicBezTo>
                <a:lnTo>
                  <a:pt x="60286" y="57824"/>
                </a:lnTo>
                <a:lnTo>
                  <a:pt x="74857" y="26941"/>
                </a:lnTo>
                <a:cubicBezTo>
                  <a:pt x="75651" y="25176"/>
                  <a:pt x="76873" y="24294"/>
                  <a:pt x="78524" y="24294"/>
                </a:cubicBezTo>
                <a:lnTo>
                  <a:pt x="78524" y="24294"/>
                </a:lnTo>
                <a:cubicBezTo>
                  <a:pt x="80175" y="24412"/>
                  <a:pt x="81397" y="25294"/>
                  <a:pt x="82190" y="26941"/>
                </a:cubicBezTo>
                <a:lnTo>
                  <a:pt x="82190" y="26941"/>
                </a:lnTo>
                <a:lnTo>
                  <a:pt x="96810" y="57824"/>
                </a:lnTo>
                <a:cubicBezTo>
                  <a:pt x="97825" y="59706"/>
                  <a:pt x="98175" y="61725"/>
                  <a:pt x="97857" y="63882"/>
                </a:cubicBezTo>
                <a:lnTo>
                  <a:pt x="97857" y="63882"/>
                </a:lnTo>
                <a:cubicBezTo>
                  <a:pt x="96937" y="68196"/>
                  <a:pt x="94730" y="71745"/>
                  <a:pt x="91238" y="74529"/>
                </a:cubicBezTo>
                <a:lnTo>
                  <a:pt x="91238" y="74529"/>
                </a:lnTo>
                <a:cubicBezTo>
                  <a:pt x="87683" y="77275"/>
                  <a:pt x="83444" y="78725"/>
                  <a:pt x="78524" y="78882"/>
                </a:cubicBezTo>
                <a:lnTo>
                  <a:pt x="78524" y="78882"/>
                </a:lnTo>
                <a:moveTo>
                  <a:pt x="19429" y="37176"/>
                </a:moveTo>
                <a:lnTo>
                  <a:pt x="19429" y="37176"/>
                </a:lnTo>
                <a:lnTo>
                  <a:pt x="8238" y="60647"/>
                </a:lnTo>
                <a:lnTo>
                  <a:pt x="30476" y="60647"/>
                </a:lnTo>
                <a:lnTo>
                  <a:pt x="19429" y="37176"/>
                </a:lnTo>
                <a:moveTo>
                  <a:pt x="95" y="63882"/>
                </a:moveTo>
                <a:lnTo>
                  <a:pt x="95" y="63882"/>
                </a:lnTo>
                <a:cubicBezTo>
                  <a:pt x="-190" y="61725"/>
                  <a:pt x="175" y="59706"/>
                  <a:pt x="1190" y="57824"/>
                </a:cubicBezTo>
                <a:lnTo>
                  <a:pt x="1190" y="57824"/>
                </a:lnTo>
                <a:lnTo>
                  <a:pt x="15762" y="26941"/>
                </a:lnTo>
                <a:cubicBezTo>
                  <a:pt x="16587" y="25176"/>
                  <a:pt x="17810" y="24294"/>
                  <a:pt x="19429" y="24294"/>
                </a:cubicBezTo>
                <a:lnTo>
                  <a:pt x="19429" y="24294"/>
                </a:lnTo>
                <a:cubicBezTo>
                  <a:pt x="21079" y="24412"/>
                  <a:pt x="22317" y="25294"/>
                  <a:pt x="23143" y="26941"/>
                </a:cubicBezTo>
                <a:lnTo>
                  <a:pt x="23143" y="26941"/>
                </a:lnTo>
                <a:lnTo>
                  <a:pt x="37714" y="57824"/>
                </a:lnTo>
                <a:cubicBezTo>
                  <a:pt x="38730" y="59706"/>
                  <a:pt x="39079" y="61725"/>
                  <a:pt x="38762" y="63882"/>
                </a:cubicBezTo>
                <a:lnTo>
                  <a:pt x="38762" y="63882"/>
                </a:lnTo>
                <a:cubicBezTo>
                  <a:pt x="37841" y="68196"/>
                  <a:pt x="35603" y="71745"/>
                  <a:pt x="32048" y="74529"/>
                </a:cubicBezTo>
                <a:lnTo>
                  <a:pt x="32048" y="74529"/>
                </a:lnTo>
                <a:cubicBezTo>
                  <a:pt x="28556" y="77275"/>
                  <a:pt x="24349" y="78725"/>
                  <a:pt x="19429" y="78882"/>
                </a:cubicBezTo>
                <a:lnTo>
                  <a:pt x="19429" y="78882"/>
                </a:lnTo>
                <a:cubicBezTo>
                  <a:pt x="14540" y="78725"/>
                  <a:pt x="10302" y="77275"/>
                  <a:pt x="6714" y="74529"/>
                </a:cubicBezTo>
                <a:lnTo>
                  <a:pt x="6714" y="74529"/>
                </a:lnTo>
                <a:cubicBezTo>
                  <a:pt x="3222" y="71745"/>
                  <a:pt x="1016" y="68196"/>
                  <a:pt x="95" y="63882"/>
                </a:cubicBezTo>
                <a:lnTo>
                  <a:pt x="95" y="6388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3815407-7"/>
          <p:cNvSpPr/>
          <p:nvPr/>
        </p:nvSpPr>
        <p:spPr>
          <a:xfrm>
            <a:off x="3350084" y="2543845"/>
            <a:ext cx="2270261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el-1786843815427-15"/>
          <p:cNvSpPr/>
          <p:nvPr/>
        </p:nvSpPr>
        <p:spPr>
          <a:xfrm>
            <a:off x="3555634" y="2668860"/>
            <a:ext cx="137517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3143" y="27294"/>
                </a:moveTo>
                <a:lnTo>
                  <a:pt x="33143" y="27294"/>
                </a:lnTo>
                <a:lnTo>
                  <a:pt x="33143" y="36412"/>
                </a:lnTo>
                <a:lnTo>
                  <a:pt x="70000" y="36412"/>
                </a:lnTo>
                <a:lnTo>
                  <a:pt x="70000" y="27294"/>
                </a:lnTo>
                <a:cubicBezTo>
                  <a:pt x="69810" y="22980"/>
                  <a:pt x="68048" y="19373"/>
                  <a:pt x="64714" y="16471"/>
                </a:cubicBezTo>
                <a:lnTo>
                  <a:pt x="64714" y="16471"/>
                </a:lnTo>
                <a:cubicBezTo>
                  <a:pt x="61143" y="13686"/>
                  <a:pt x="56762" y="12235"/>
                  <a:pt x="51571" y="12118"/>
                </a:cubicBezTo>
                <a:lnTo>
                  <a:pt x="51571" y="12118"/>
                </a:lnTo>
                <a:cubicBezTo>
                  <a:pt x="46333" y="12235"/>
                  <a:pt x="41952" y="13686"/>
                  <a:pt x="38429" y="16471"/>
                </a:cubicBezTo>
                <a:lnTo>
                  <a:pt x="38429" y="16471"/>
                </a:lnTo>
                <a:cubicBezTo>
                  <a:pt x="35048" y="19373"/>
                  <a:pt x="33286" y="22980"/>
                  <a:pt x="33143" y="27294"/>
                </a:cubicBezTo>
                <a:lnTo>
                  <a:pt x="33143" y="27294"/>
                </a:lnTo>
                <a:moveTo>
                  <a:pt x="18429" y="36412"/>
                </a:moveTo>
                <a:lnTo>
                  <a:pt x="18429" y="36412"/>
                </a:lnTo>
                <a:lnTo>
                  <a:pt x="18429" y="27294"/>
                </a:lnTo>
                <a:cubicBezTo>
                  <a:pt x="18714" y="19569"/>
                  <a:pt x="21929" y="13118"/>
                  <a:pt x="28071" y="7941"/>
                </a:cubicBezTo>
                <a:lnTo>
                  <a:pt x="28071" y="7941"/>
                </a:lnTo>
                <a:cubicBezTo>
                  <a:pt x="34357" y="2882"/>
                  <a:pt x="42190" y="235"/>
                  <a:pt x="51571" y="0"/>
                </a:cubicBezTo>
                <a:lnTo>
                  <a:pt x="51571" y="0"/>
                </a:lnTo>
                <a:cubicBezTo>
                  <a:pt x="60905" y="235"/>
                  <a:pt x="68738" y="2882"/>
                  <a:pt x="75071" y="7941"/>
                </a:cubicBezTo>
                <a:lnTo>
                  <a:pt x="75071" y="7941"/>
                </a:lnTo>
                <a:cubicBezTo>
                  <a:pt x="81167" y="13118"/>
                  <a:pt x="84381" y="19569"/>
                  <a:pt x="84714" y="27294"/>
                </a:cubicBezTo>
                <a:lnTo>
                  <a:pt x="84714" y="27294"/>
                </a:lnTo>
                <a:lnTo>
                  <a:pt x="84714" y="36412"/>
                </a:lnTo>
                <a:lnTo>
                  <a:pt x="88429" y="36412"/>
                </a:lnTo>
                <a:cubicBezTo>
                  <a:pt x="92571" y="36529"/>
                  <a:pt x="96024" y="37725"/>
                  <a:pt x="98786" y="40000"/>
                </a:cubicBezTo>
                <a:lnTo>
                  <a:pt x="98786" y="40000"/>
                </a:lnTo>
                <a:cubicBezTo>
                  <a:pt x="101548" y="42275"/>
                  <a:pt x="103000" y="45118"/>
                  <a:pt x="103143" y="48529"/>
                </a:cubicBezTo>
                <a:lnTo>
                  <a:pt x="103143" y="48529"/>
                </a:lnTo>
                <a:lnTo>
                  <a:pt x="103143" y="84941"/>
                </a:lnTo>
                <a:cubicBezTo>
                  <a:pt x="103000" y="88353"/>
                  <a:pt x="101548" y="91196"/>
                  <a:pt x="98786" y="93471"/>
                </a:cubicBezTo>
                <a:lnTo>
                  <a:pt x="98786" y="93471"/>
                </a:lnTo>
                <a:cubicBezTo>
                  <a:pt x="96024" y="95745"/>
                  <a:pt x="92571" y="96941"/>
                  <a:pt x="88429" y="97059"/>
                </a:cubicBezTo>
                <a:lnTo>
                  <a:pt x="88429" y="97059"/>
                </a:lnTo>
                <a:lnTo>
                  <a:pt x="14714" y="97059"/>
                </a:lnTo>
                <a:cubicBezTo>
                  <a:pt x="10571" y="96941"/>
                  <a:pt x="7119" y="95745"/>
                  <a:pt x="4357" y="93471"/>
                </a:cubicBezTo>
                <a:lnTo>
                  <a:pt x="4357" y="93471"/>
                </a:lnTo>
                <a:cubicBezTo>
                  <a:pt x="1595" y="91196"/>
                  <a:pt x="143" y="88353"/>
                  <a:pt x="0" y="84941"/>
                </a:cubicBezTo>
                <a:lnTo>
                  <a:pt x="0" y="84941"/>
                </a:lnTo>
                <a:lnTo>
                  <a:pt x="0" y="48529"/>
                </a:lnTo>
                <a:cubicBezTo>
                  <a:pt x="143" y="45118"/>
                  <a:pt x="1595" y="42275"/>
                  <a:pt x="4357" y="40000"/>
                </a:cubicBezTo>
                <a:lnTo>
                  <a:pt x="4357" y="40000"/>
                </a:lnTo>
                <a:cubicBezTo>
                  <a:pt x="7119" y="37725"/>
                  <a:pt x="10571" y="36529"/>
                  <a:pt x="14714" y="36412"/>
                </a:cubicBezTo>
                <a:lnTo>
                  <a:pt x="14714" y="36412"/>
                </a:lnTo>
                <a:lnTo>
                  <a:pt x="18429" y="3641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3815409-8"/>
          <p:cNvSpPr/>
          <p:nvPr/>
        </p:nvSpPr>
        <p:spPr>
          <a:xfrm>
            <a:off x="5963245" y="2543845"/>
            <a:ext cx="1734480" cy="407194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7144" algn="in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el-1786843815427-16"/>
          <p:cNvSpPr/>
          <p:nvPr/>
        </p:nvSpPr>
        <p:spPr>
          <a:xfrm>
            <a:off x="6158973" y="2668860"/>
            <a:ext cx="157163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471" y="1706"/>
                </a:moveTo>
                <a:lnTo>
                  <a:pt x="60471" y="1706"/>
                </a:lnTo>
                <a:cubicBezTo>
                  <a:pt x="59216" y="569"/>
                  <a:pt x="57765" y="0"/>
                  <a:pt x="56118" y="0"/>
                </a:cubicBezTo>
                <a:lnTo>
                  <a:pt x="56118" y="0"/>
                </a:lnTo>
                <a:lnTo>
                  <a:pt x="56118" y="0"/>
                </a:lnTo>
                <a:cubicBezTo>
                  <a:pt x="54471" y="0"/>
                  <a:pt x="53020" y="569"/>
                  <a:pt x="51765" y="1706"/>
                </a:cubicBezTo>
                <a:lnTo>
                  <a:pt x="51765" y="1706"/>
                </a:lnTo>
                <a:lnTo>
                  <a:pt x="29000" y="24471"/>
                </a:lnTo>
                <a:cubicBezTo>
                  <a:pt x="27863" y="25725"/>
                  <a:pt x="27294" y="27176"/>
                  <a:pt x="27294" y="28824"/>
                </a:cubicBezTo>
                <a:lnTo>
                  <a:pt x="27294" y="28824"/>
                </a:lnTo>
                <a:cubicBezTo>
                  <a:pt x="27294" y="30471"/>
                  <a:pt x="27863" y="31922"/>
                  <a:pt x="29000" y="33176"/>
                </a:cubicBezTo>
                <a:lnTo>
                  <a:pt x="29000" y="33176"/>
                </a:lnTo>
                <a:lnTo>
                  <a:pt x="32059" y="36235"/>
                </a:lnTo>
                <a:cubicBezTo>
                  <a:pt x="33314" y="37373"/>
                  <a:pt x="34765" y="37941"/>
                  <a:pt x="36412" y="37941"/>
                </a:cubicBezTo>
                <a:lnTo>
                  <a:pt x="36412" y="37941"/>
                </a:lnTo>
                <a:cubicBezTo>
                  <a:pt x="38059" y="37941"/>
                  <a:pt x="39510" y="37373"/>
                  <a:pt x="40765" y="36235"/>
                </a:cubicBezTo>
                <a:lnTo>
                  <a:pt x="40765" y="36235"/>
                </a:lnTo>
                <a:lnTo>
                  <a:pt x="41529" y="35471"/>
                </a:lnTo>
                <a:lnTo>
                  <a:pt x="61588" y="55529"/>
                </a:lnTo>
                <a:lnTo>
                  <a:pt x="60824" y="56294"/>
                </a:lnTo>
                <a:cubicBezTo>
                  <a:pt x="59686" y="57549"/>
                  <a:pt x="59118" y="59000"/>
                  <a:pt x="59118" y="60647"/>
                </a:cubicBezTo>
                <a:lnTo>
                  <a:pt x="59118" y="60647"/>
                </a:lnTo>
                <a:cubicBezTo>
                  <a:pt x="59118" y="62294"/>
                  <a:pt x="59686" y="63745"/>
                  <a:pt x="60824" y="65000"/>
                </a:cubicBezTo>
                <a:lnTo>
                  <a:pt x="60824" y="65000"/>
                </a:lnTo>
                <a:lnTo>
                  <a:pt x="63882" y="68059"/>
                </a:lnTo>
                <a:cubicBezTo>
                  <a:pt x="65137" y="69196"/>
                  <a:pt x="66588" y="69765"/>
                  <a:pt x="68235" y="69765"/>
                </a:cubicBezTo>
                <a:lnTo>
                  <a:pt x="68235" y="69765"/>
                </a:lnTo>
                <a:cubicBezTo>
                  <a:pt x="69882" y="69765"/>
                  <a:pt x="71333" y="69196"/>
                  <a:pt x="72588" y="68059"/>
                </a:cubicBezTo>
                <a:lnTo>
                  <a:pt x="72588" y="68059"/>
                </a:lnTo>
                <a:lnTo>
                  <a:pt x="95353" y="45294"/>
                </a:lnTo>
                <a:cubicBezTo>
                  <a:pt x="96490" y="44039"/>
                  <a:pt x="97059" y="42588"/>
                  <a:pt x="97059" y="40941"/>
                </a:cubicBezTo>
                <a:lnTo>
                  <a:pt x="97059" y="40941"/>
                </a:lnTo>
                <a:cubicBezTo>
                  <a:pt x="97059" y="39294"/>
                  <a:pt x="96490" y="37843"/>
                  <a:pt x="95353" y="36588"/>
                </a:cubicBezTo>
                <a:lnTo>
                  <a:pt x="95353" y="36588"/>
                </a:lnTo>
                <a:lnTo>
                  <a:pt x="92294" y="33529"/>
                </a:lnTo>
                <a:cubicBezTo>
                  <a:pt x="91039" y="32392"/>
                  <a:pt x="89588" y="31824"/>
                  <a:pt x="87941" y="31824"/>
                </a:cubicBezTo>
                <a:lnTo>
                  <a:pt x="87941" y="31824"/>
                </a:lnTo>
                <a:cubicBezTo>
                  <a:pt x="86294" y="31824"/>
                  <a:pt x="84843" y="32392"/>
                  <a:pt x="83588" y="33529"/>
                </a:cubicBezTo>
                <a:lnTo>
                  <a:pt x="83588" y="33529"/>
                </a:lnTo>
                <a:lnTo>
                  <a:pt x="82824" y="34294"/>
                </a:lnTo>
                <a:lnTo>
                  <a:pt x="62765" y="14235"/>
                </a:lnTo>
                <a:lnTo>
                  <a:pt x="63529" y="13471"/>
                </a:lnTo>
                <a:cubicBezTo>
                  <a:pt x="64667" y="12216"/>
                  <a:pt x="65235" y="10765"/>
                  <a:pt x="65235" y="9118"/>
                </a:cubicBezTo>
                <a:lnTo>
                  <a:pt x="65235" y="9118"/>
                </a:lnTo>
                <a:cubicBezTo>
                  <a:pt x="65235" y="7471"/>
                  <a:pt x="64667" y="6020"/>
                  <a:pt x="63529" y="4765"/>
                </a:cubicBezTo>
                <a:lnTo>
                  <a:pt x="63529" y="4765"/>
                </a:lnTo>
                <a:lnTo>
                  <a:pt x="60471" y="1706"/>
                </a:lnTo>
                <a:moveTo>
                  <a:pt x="31647" y="56294"/>
                </a:moveTo>
                <a:lnTo>
                  <a:pt x="31647" y="56294"/>
                </a:lnTo>
                <a:cubicBezTo>
                  <a:pt x="30392" y="55157"/>
                  <a:pt x="28941" y="54588"/>
                  <a:pt x="27294" y="54588"/>
                </a:cubicBezTo>
                <a:lnTo>
                  <a:pt x="27294" y="54588"/>
                </a:lnTo>
                <a:lnTo>
                  <a:pt x="27294" y="54588"/>
                </a:lnTo>
                <a:cubicBezTo>
                  <a:pt x="25647" y="54588"/>
                  <a:pt x="24196" y="55157"/>
                  <a:pt x="22941" y="56294"/>
                </a:cubicBezTo>
                <a:lnTo>
                  <a:pt x="22941" y="56294"/>
                </a:lnTo>
                <a:lnTo>
                  <a:pt x="1706" y="77529"/>
                </a:lnTo>
                <a:cubicBezTo>
                  <a:pt x="569" y="78784"/>
                  <a:pt x="0" y="80235"/>
                  <a:pt x="0" y="81882"/>
                </a:cubicBezTo>
                <a:lnTo>
                  <a:pt x="0" y="81882"/>
                </a:lnTo>
                <a:cubicBezTo>
                  <a:pt x="0" y="83529"/>
                  <a:pt x="569" y="84980"/>
                  <a:pt x="1706" y="86235"/>
                </a:cubicBezTo>
                <a:lnTo>
                  <a:pt x="1706" y="86235"/>
                </a:lnTo>
                <a:lnTo>
                  <a:pt x="10824" y="95353"/>
                </a:lnTo>
                <a:cubicBezTo>
                  <a:pt x="12078" y="96490"/>
                  <a:pt x="13529" y="97059"/>
                  <a:pt x="15176" y="97059"/>
                </a:cubicBezTo>
                <a:lnTo>
                  <a:pt x="15176" y="97059"/>
                </a:lnTo>
                <a:cubicBezTo>
                  <a:pt x="16824" y="97059"/>
                  <a:pt x="18275" y="96490"/>
                  <a:pt x="19529" y="95353"/>
                </a:cubicBezTo>
                <a:lnTo>
                  <a:pt x="19529" y="95353"/>
                </a:lnTo>
                <a:lnTo>
                  <a:pt x="40765" y="74118"/>
                </a:lnTo>
                <a:cubicBezTo>
                  <a:pt x="41902" y="72863"/>
                  <a:pt x="42471" y="71412"/>
                  <a:pt x="42471" y="69765"/>
                </a:cubicBezTo>
                <a:lnTo>
                  <a:pt x="42471" y="69765"/>
                </a:lnTo>
                <a:cubicBezTo>
                  <a:pt x="42471" y="68118"/>
                  <a:pt x="41902" y="66667"/>
                  <a:pt x="40765" y="65412"/>
                </a:cubicBezTo>
                <a:lnTo>
                  <a:pt x="40765" y="65412"/>
                </a:lnTo>
                <a:lnTo>
                  <a:pt x="40353" y="65235"/>
                </a:lnTo>
                <a:lnTo>
                  <a:pt x="51588" y="54000"/>
                </a:lnTo>
                <a:lnTo>
                  <a:pt x="43059" y="45471"/>
                </a:lnTo>
                <a:lnTo>
                  <a:pt x="31824" y="56706"/>
                </a:lnTo>
                <a:lnTo>
                  <a:pt x="31647" y="56294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1" name="el-1786843815401-4"/>
          <p:cNvCxnSpPr/>
          <p:nvPr/>
        </p:nvCxnSpPr>
        <p:spPr>
          <a:xfrm>
            <a:off x="2371725" y="3211785"/>
            <a:ext cx="4400550" cy="914"/>
          </a:xfrm>
          <a:prstGeom prst="line">
            <a:avLst/>
          </a:prstGeom>
          <a:ln w="7144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43815426-14"/>
          <p:cNvSpPr/>
          <p:nvPr/>
        </p:nvSpPr>
        <p:spPr>
          <a:xfrm>
            <a:off x="3178286" y="3394328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  <a:moveTo>
                  <a:pt x="48692" y="13615"/>
                </a:moveTo>
                <a:lnTo>
                  <a:pt x="48692" y="13615"/>
                </a:lnTo>
                <a:lnTo>
                  <a:pt x="48692" y="90231"/>
                </a:lnTo>
                <a:cubicBezTo>
                  <a:pt x="57872" y="85513"/>
                  <a:pt x="65103" y="79513"/>
                  <a:pt x="70385" y="72231"/>
                </a:cubicBezTo>
                <a:lnTo>
                  <a:pt x="70385" y="72231"/>
                </a:lnTo>
                <a:cubicBezTo>
                  <a:pt x="75513" y="64897"/>
                  <a:pt x="79154" y="57385"/>
                  <a:pt x="81308" y="49692"/>
                </a:cubicBezTo>
                <a:lnTo>
                  <a:pt x="81308" y="49692"/>
                </a:lnTo>
                <a:cubicBezTo>
                  <a:pt x="83359" y="41846"/>
                  <a:pt x="84385" y="34821"/>
                  <a:pt x="84385" y="28615"/>
                </a:cubicBezTo>
                <a:lnTo>
                  <a:pt x="84385" y="28615"/>
                </a:lnTo>
                <a:lnTo>
                  <a:pt x="48692" y="13615"/>
                </a:lnTo>
                <a:lnTo>
                  <a:pt x="48692" y="13615"/>
                </a:lnTo>
              </a:path>
            </a:pathLst>
          </a:custGeom>
          <a:solidFill>
            <a:srgbClr val="D4A017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3815400-3"/>
          <p:cNvSpPr txBox="1"/>
          <p:nvPr/>
        </p:nvSpPr>
        <p:spPr>
          <a:xfrm>
            <a:off x="1934845" y="1821180"/>
            <a:ext cx="6177915" cy="480060"/>
          </a:xfrm>
          <a:prstGeom prst="rect">
            <a:avLst/>
          </a:prstGeom>
          <a:noFill/>
          <a:ln>
            <a:noFill/>
          </a:ln>
          <a:effectLst>
            <a:outerShdw blurRad="114300" dist="14288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、定性争议与权利救济</a:t>
            </a:r>
          </a:p>
        </p:txBody>
      </p:sp>
      <p:sp>
        <p:nvSpPr>
          <p:cNvPr id="14" name="el-1786843815413-9"/>
          <p:cNvSpPr txBox="1"/>
          <p:nvPr/>
        </p:nvSpPr>
        <p:spPr>
          <a:xfrm>
            <a:off x="1916199" y="2636713"/>
            <a:ext cx="1127846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偷税vs漏税</a:t>
            </a:r>
          </a:p>
        </p:txBody>
      </p:sp>
      <p:sp>
        <p:nvSpPr>
          <p:cNvPr id="15" name="el-1786843815414-10"/>
          <p:cNvSpPr txBox="1"/>
          <p:nvPr/>
        </p:nvSpPr>
        <p:spPr>
          <a:xfrm>
            <a:off x="3820120" y="2636713"/>
            <a:ext cx="1727359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税收保全与强制执行</a:t>
            </a:r>
          </a:p>
        </p:txBody>
      </p:sp>
      <p:sp>
        <p:nvSpPr>
          <p:cNvPr id="16" name="el-1786843815414-11"/>
          <p:cNvSpPr txBox="1"/>
          <p:nvPr/>
        </p:nvSpPr>
        <p:spPr>
          <a:xfrm>
            <a:off x="6433282" y="2636713"/>
            <a:ext cx="1191577" cy="22145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听证复议诉讼</a:t>
            </a:r>
          </a:p>
        </p:txBody>
      </p:sp>
      <p:sp>
        <p:nvSpPr>
          <p:cNvPr id="17" name="el-1786843815399-2"/>
          <p:cNvSpPr txBox="1"/>
          <p:nvPr/>
        </p:nvSpPr>
        <p:spPr>
          <a:xfrm>
            <a:off x="2034826" y="3372520"/>
            <a:ext cx="507434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8600" algn="ctr">
              <a:lnSpc>
                <a:spcPct val="100000"/>
              </a:lnSpc>
            </a:pPr>
            <a:r>
              <a:rPr sz="1010" b="1" spc="338">
                <a:solidFill>
                  <a:schemeClr val="tx1">
                    <a:alpha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知法善用 · 权利在手 · 救济有路</a:t>
            </a:r>
          </a:p>
        </p:txBody>
      </p:sp>
      <p:sp>
        <p:nvSpPr>
          <p:cNvPr id="18" name="el-1786843815422-12"/>
          <p:cNvSpPr/>
          <p:nvPr/>
        </p:nvSpPr>
        <p:spPr>
          <a:xfrm>
            <a:off x="8511332" y="4821138"/>
            <a:ext cx="100013" cy="8751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727" y="14556"/>
                </a:moveTo>
                <a:lnTo>
                  <a:pt x="50727" y="14556"/>
                </a:lnTo>
                <a:cubicBezTo>
                  <a:pt x="43273" y="14704"/>
                  <a:pt x="36727" y="17370"/>
                  <a:pt x="31091" y="22556"/>
                </a:cubicBezTo>
                <a:lnTo>
                  <a:pt x="31091" y="22556"/>
                </a:lnTo>
                <a:lnTo>
                  <a:pt x="31091" y="22556"/>
                </a:lnTo>
                <a:cubicBezTo>
                  <a:pt x="25515" y="27593"/>
                  <a:pt x="21606" y="34259"/>
                  <a:pt x="19364" y="42556"/>
                </a:cubicBezTo>
                <a:lnTo>
                  <a:pt x="19364" y="42556"/>
                </a:lnTo>
                <a:cubicBezTo>
                  <a:pt x="25727" y="38630"/>
                  <a:pt x="32697" y="36593"/>
                  <a:pt x="40273" y="36444"/>
                </a:cubicBezTo>
                <a:lnTo>
                  <a:pt x="40273" y="36444"/>
                </a:lnTo>
                <a:lnTo>
                  <a:pt x="56636" y="36444"/>
                </a:lnTo>
                <a:cubicBezTo>
                  <a:pt x="58515" y="36593"/>
                  <a:pt x="59515" y="37815"/>
                  <a:pt x="59636" y="40111"/>
                </a:cubicBezTo>
                <a:lnTo>
                  <a:pt x="59636" y="40111"/>
                </a:lnTo>
                <a:cubicBezTo>
                  <a:pt x="59515" y="42407"/>
                  <a:pt x="58515" y="43630"/>
                  <a:pt x="56636" y="43778"/>
                </a:cubicBezTo>
                <a:lnTo>
                  <a:pt x="56636" y="43778"/>
                </a:lnTo>
                <a:lnTo>
                  <a:pt x="53727" y="43778"/>
                </a:ln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37182" y="43778"/>
                  <a:pt x="34212" y="44148"/>
                  <a:pt x="31364" y="44889"/>
                </a:cubicBezTo>
                <a:lnTo>
                  <a:pt x="31364" y="44889"/>
                </a:lnTo>
                <a:cubicBezTo>
                  <a:pt x="26515" y="46222"/>
                  <a:pt x="22030" y="48593"/>
                  <a:pt x="17909" y="52000"/>
                </a:cubicBezTo>
                <a:lnTo>
                  <a:pt x="17909" y="52000"/>
                </a:lnTo>
                <a:cubicBezTo>
                  <a:pt x="17909" y="52000"/>
                  <a:pt x="17909" y="52000"/>
                  <a:pt x="17909" y="52000"/>
                </a:cubicBezTo>
                <a:lnTo>
                  <a:pt x="17909" y="52000"/>
                </a:lnTo>
                <a:cubicBezTo>
                  <a:pt x="12455" y="56519"/>
                  <a:pt x="8091" y="62259"/>
                  <a:pt x="4818" y="69222"/>
                </a:cubicBezTo>
                <a:lnTo>
                  <a:pt x="4818" y="69222"/>
                </a:lnTo>
                <a:cubicBezTo>
                  <a:pt x="1727" y="76407"/>
                  <a:pt x="121" y="84333"/>
                  <a:pt x="0" y="93000"/>
                </a:cubicBezTo>
                <a:lnTo>
                  <a:pt x="0" y="93000"/>
                </a:lnTo>
                <a:lnTo>
                  <a:pt x="0" y="96667"/>
                </a:lnTo>
                <a:cubicBezTo>
                  <a:pt x="242" y="100000"/>
                  <a:pt x="1727" y="101815"/>
                  <a:pt x="4455" y="102111"/>
                </a:cubicBezTo>
                <a:lnTo>
                  <a:pt x="4455" y="102111"/>
                </a:lnTo>
                <a:cubicBezTo>
                  <a:pt x="7182" y="101815"/>
                  <a:pt x="8667" y="100000"/>
                  <a:pt x="8909" y="96667"/>
                </a:cubicBezTo>
                <a:lnTo>
                  <a:pt x="8909" y="96667"/>
                </a:lnTo>
                <a:lnTo>
                  <a:pt x="8909" y="93000"/>
                </a:lnTo>
                <a:cubicBezTo>
                  <a:pt x="9212" y="81593"/>
                  <a:pt x="12576" y="72222"/>
                  <a:pt x="19000" y="64889"/>
                </a:cubicBezTo>
                <a:lnTo>
                  <a:pt x="19000" y="64889"/>
                </a:lnTo>
                <a:cubicBezTo>
                  <a:pt x="21000" y="73704"/>
                  <a:pt x="24848" y="80852"/>
                  <a:pt x="30545" y="86333"/>
                </a:cubicBezTo>
                <a:lnTo>
                  <a:pt x="30545" y="86333"/>
                </a:lnTo>
                <a:cubicBezTo>
                  <a:pt x="36303" y="91815"/>
                  <a:pt x="43030" y="94630"/>
                  <a:pt x="50727" y="94778"/>
                </a:cubicBezTo>
                <a:lnTo>
                  <a:pt x="50727" y="94778"/>
                </a:lnTo>
                <a:lnTo>
                  <a:pt x="50909" y="94778"/>
                </a:lnTo>
                <a:cubicBezTo>
                  <a:pt x="59212" y="94630"/>
                  <a:pt x="66727" y="91593"/>
                  <a:pt x="73455" y="85667"/>
                </a:cubicBezTo>
                <a:lnTo>
                  <a:pt x="73455" y="85667"/>
                </a:lnTo>
                <a:cubicBezTo>
                  <a:pt x="80182" y="79741"/>
                  <a:pt x="85455" y="71778"/>
                  <a:pt x="89273" y="61778"/>
                </a:cubicBezTo>
                <a:lnTo>
                  <a:pt x="89273" y="61778"/>
                </a:lnTo>
                <a:cubicBezTo>
                  <a:pt x="93273" y="51852"/>
                  <a:pt x="95333" y="40741"/>
                  <a:pt x="95455" y="28444"/>
                </a:cubicBezTo>
                <a:lnTo>
                  <a:pt x="95455" y="28444"/>
                </a:lnTo>
                <a:cubicBezTo>
                  <a:pt x="95455" y="18593"/>
                  <a:pt x="94152" y="9481"/>
                  <a:pt x="91545" y="1111"/>
                </a:cubicBezTo>
                <a:lnTo>
                  <a:pt x="91545" y="1111"/>
                </a:lnTo>
                <a:cubicBezTo>
                  <a:pt x="91303" y="370"/>
                  <a:pt x="90818" y="0"/>
                  <a:pt x="90091" y="0"/>
                </a:cubicBezTo>
                <a:lnTo>
                  <a:pt x="90091" y="0"/>
                </a:lnTo>
                <a:cubicBezTo>
                  <a:pt x="89424" y="0"/>
                  <a:pt x="88909" y="370"/>
                  <a:pt x="88545" y="1111"/>
                </a:cubicBezTo>
                <a:lnTo>
                  <a:pt x="88545" y="1111"/>
                </a:lnTo>
                <a:cubicBezTo>
                  <a:pt x="86667" y="5259"/>
                  <a:pt x="84121" y="8519"/>
                  <a:pt x="80909" y="10889"/>
                </a:cubicBezTo>
                <a:lnTo>
                  <a:pt x="80909" y="10889"/>
                </a:lnTo>
                <a:cubicBezTo>
                  <a:pt x="77697" y="13333"/>
                  <a:pt x="74091" y="14556"/>
                  <a:pt x="70091" y="14556"/>
                </a:cubicBezTo>
                <a:lnTo>
                  <a:pt x="70091" y="14556"/>
                </a:lnTo>
                <a:lnTo>
                  <a:pt x="50727" y="14556"/>
                </a:lnTo>
              </a:path>
            </a:pathLst>
          </a:custGeom>
          <a:solidFill>
            <a:srgbClr val="D4A017">
              <a:alpha val="4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3815395-1"/>
          <p:cNvSpPr txBox="1"/>
          <p:nvPr/>
        </p:nvSpPr>
        <p:spPr>
          <a:xfrm>
            <a:off x="8511332" y="4793456"/>
            <a:ext cx="48093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2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8108-34"/>
          <p:cNvSpPr/>
          <p:nvPr/>
        </p:nvSpPr>
        <p:spPr>
          <a:xfrm>
            <a:off x="7429500" y="2714625"/>
            <a:ext cx="2000250" cy="2000250"/>
          </a:xfrm>
          <a:prstGeom prst="ellipse">
            <a:avLst/>
          </a:prstGeom>
          <a:solidFill>
            <a:srgbClr val="D4A017">
              <a:alpha val="4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8021-10"/>
          <p:cNvSpPr/>
          <p:nvPr/>
        </p:nvSpPr>
        <p:spPr>
          <a:xfrm>
            <a:off x="514350" y="2493950"/>
            <a:ext cx="2666963" cy="1112862"/>
          </a:xfrm>
          <a:prstGeom prst="roundRect">
            <a:avLst>
              <a:gd name="adj" fmla="val 102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4" name="el-1786839478102-28"/>
          <p:cNvSpPr/>
          <p:nvPr/>
        </p:nvSpPr>
        <p:spPr>
          <a:xfrm>
            <a:off x="621506" y="2658256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63" y="20333"/>
                </a:moveTo>
                <a:lnTo>
                  <a:pt x="17563" y="20333"/>
                </a:lnTo>
                <a:cubicBezTo>
                  <a:pt x="20813" y="20074"/>
                  <a:pt x="22583" y="18500"/>
                  <a:pt x="22875" y="15611"/>
                </a:cubicBezTo>
                <a:lnTo>
                  <a:pt x="22875" y="15611"/>
                </a:lnTo>
                <a:cubicBezTo>
                  <a:pt x="22583" y="12759"/>
                  <a:pt x="20813" y="11204"/>
                  <a:pt x="17563" y="10944"/>
                </a:cubicBezTo>
                <a:lnTo>
                  <a:pt x="17563" y="10944"/>
                </a:lnTo>
                <a:cubicBezTo>
                  <a:pt x="14354" y="11204"/>
                  <a:pt x="12604" y="12759"/>
                  <a:pt x="12313" y="15611"/>
                </a:cubicBezTo>
                <a:lnTo>
                  <a:pt x="12313" y="15611"/>
                </a:lnTo>
                <a:cubicBezTo>
                  <a:pt x="12604" y="18500"/>
                  <a:pt x="14354" y="20074"/>
                  <a:pt x="17563" y="20333"/>
                </a:cubicBezTo>
                <a:lnTo>
                  <a:pt x="17563" y="20333"/>
                </a:lnTo>
                <a:moveTo>
                  <a:pt x="35188" y="15611"/>
                </a:moveTo>
                <a:lnTo>
                  <a:pt x="35188" y="15611"/>
                </a:lnTo>
                <a:cubicBezTo>
                  <a:pt x="35188" y="18870"/>
                  <a:pt x="34229" y="21741"/>
                  <a:pt x="32313" y="24222"/>
                </a:cubicBezTo>
                <a:lnTo>
                  <a:pt x="32313" y="24222"/>
                </a:lnTo>
                <a:lnTo>
                  <a:pt x="32313" y="24222"/>
                </a:lnTo>
                <a:cubicBezTo>
                  <a:pt x="30396" y="26815"/>
                  <a:pt x="27833" y="28704"/>
                  <a:pt x="24625" y="29889"/>
                </a:cubicBezTo>
                <a:lnTo>
                  <a:pt x="24625" y="29889"/>
                </a:lnTo>
                <a:lnTo>
                  <a:pt x="24625" y="47056"/>
                </a:lnTo>
                <a:cubicBezTo>
                  <a:pt x="28875" y="44870"/>
                  <a:pt x="33563" y="43778"/>
                  <a:pt x="38688" y="43778"/>
                </a:cubicBezTo>
                <a:lnTo>
                  <a:pt x="38688" y="43778"/>
                </a:lnTo>
                <a:lnTo>
                  <a:pt x="59750" y="43778"/>
                </a:lnTo>
                <a:cubicBezTo>
                  <a:pt x="63708" y="43630"/>
                  <a:pt x="67000" y="42389"/>
                  <a:pt x="69625" y="40056"/>
                </a:cubicBezTo>
                <a:lnTo>
                  <a:pt x="69625" y="40056"/>
                </a:lnTo>
                <a:cubicBezTo>
                  <a:pt x="72292" y="37685"/>
                  <a:pt x="73688" y="34759"/>
                  <a:pt x="73813" y="31278"/>
                </a:cubicBezTo>
                <a:lnTo>
                  <a:pt x="73813" y="31278"/>
                </a:lnTo>
                <a:lnTo>
                  <a:pt x="73813" y="29889"/>
                </a:lnTo>
                <a:cubicBezTo>
                  <a:pt x="70604" y="28704"/>
                  <a:pt x="68042" y="26815"/>
                  <a:pt x="66125" y="24222"/>
                </a:cubicBezTo>
                <a:lnTo>
                  <a:pt x="66125" y="24222"/>
                </a:lnTo>
                <a:cubicBezTo>
                  <a:pt x="64250" y="21741"/>
                  <a:pt x="63313" y="18870"/>
                  <a:pt x="63313" y="15611"/>
                </a:cubicBezTo>
                <a:lnTo>
                  <a:pt x="63313" y="15611"/>
                </a:lnTo>
                <a:cubicBezTo>
                  <a:pt x="63438" y="11204"/>
                  <a:pt x="65104" y="7500"/>
                  <a:pt x="68313" y="4500"/>
                </a:cubicBezTo>
                <a:lnTo>
                  <a:pt x="68313" y="4500"/>
                </a:lnTo>
                <a:cubicBezTo>
                  <a:pt x="71688" y="1648"/>
                  <a:pt x="75875" y="148"/>
                  <a:pt x="80875" y="0"/>
                </a:cubicBezTo>
                <a:lnTo>
                  <a:pt x="80875" y="0"/>
                </a:lnTo>
                <a:cubicBezTo>
                  <a:pt x="85833" y="148"/>
                  <a:pt x="90000" y="1648"/>
                  <a:pt x="93375" y="4500"/>
                </a:cubicBezTo>
                <a:lnTo>
                  <a:pt x="93375" y="4500"/>
                </a:lnTo>
                <a:cubicBezTo>
                  <a:pt x="96583" y="7500"/>
                  <a:pt x="98271" y="11204"/>
                  <a:pt x="98438" y="15611"/>
                </a:cubicBezTo>
                <a:lnTo>
                  <a:pt x="98438" y="15611"/>
                </a:lnTo>
                <a:cubicBezTo>
                  <a:pt x="98438" y="18870"/>
                  <a:pt x="97479" y="21741"/>
                  <a:pt x="95563" y="24222"/>
                </a:cubicBezTo>
                <a:lnTo>
                  <a:pt x="95563" y="24222"/>
                </a:lnTo>
                <a:cubicBezTo>
                  <a:pt x="93688" y="26815"/>
                  <a:pt x="91125" y="28704"/>
                  <a:pt x="87875" y="29889"/>
                </a:cubicBezTo>
                <a:lnTo>
                  <a:pt x="87875" y="29889"/>
                </a:lnTo>
                <a:lnTo>
                  <a:pt x="87875" y="31278"/>
                </a:lnTo>
                <a:cubicBezTo>
                  <a:pt x="87750" y="38278"/>
                  <a:pt x="85042" y="44185"/>
                  <a:pt x="79750" y="49000"/>
                </a:cubicBezTo>
                <a:lnTo>
                  <a:pt x="79750" y="49000"/>
                </a:lnTo>
                <a:cubicBezTo>
                  <a:pt x="74333" y="53704"/>
                  <a:pt x="67667" y="56130"/>
                  <a:pt x="59750" y="56278"/>
                </a:cubicBezTo>
                <a:lnTo>
                  <a:pt x="59750" y="56278"/>
                </a:lnTo>
                <a:lnTo>
                  <a:pt x="38688" y="56278"/>
                </a:lnTo>
                <a:cubicBezTo>
                  <a:pt x="34729" y="56389"/>
                  <a:pt x="31438" y="57611"/>
                  <a:pt x="28813" y="59944"/>
                </a:cubicBezTo>
                <a:lnTo>
                  <a:pt x="28813" y="59944"/>
                </a:lnTo>
                <a:cubicBezTo>
                  <a:pt x="26146" y="62315"/>
                  <a:pt x="24750" y="65259"/>
                  <a:pt x="24625" y="68778"/>
                </a:cubicBezTo>
                <a:lnTo>
                  <a:pt x="24625" y="68778"/>
                </a:lnTo>
                <a:lnTo>
                  <a:pt x="24625" y="70111"/>
                </a:lnTo>
                <a:cubicBezTo>
                  <a:pt x="27833" y="71296"/>
                  <a:pt x="30396" y="73185"/>
                  <a:pt x="32313" y="75778"/>
                </a:cubicBezTo>
                <a:lnTo>
                  <a:pt x="32313" y="75778"/>
                </a:lnTo>
                <a:cubicBezTo>
                  <a:pt x="34229" y="78259"/>
                  <a:pt x="35188" y="81130"/>
                  <a:pt x="35188" y="84389"/>
                </a:cubicBezTo>
                <a:lnTo>
                  <a:pt x="35188" y="84389"/>
                </a:lnTo>
                <a:cubicBezTo>
                  <a:pt x="35021" y="88796"/>
                  <a:pt x="33333" y="92500"/>
                  <a:pt x="30125" y="95500"/>
                </a:cubicBezTo>
                <a:lnTo>
                  <a:pt x="30125" y="95500"/>
                </a:lnTo>
                <a:cubicBezTo>
                  <a:pt x="26750" y="98352"/>
                  <a:pt x="22563" y="99852"/>
                  <a:pt x="17563" y="100000"/>
                </a:cubicBezTo>
                <a:lnTo>
                  <a:pt x="17563" y="100000"/>
                </a:lnTo>
                <a:cubicBezTo>
                  <a:pt x="12604" y="99852"/>
                  <a:pt x="8438" y="98352"/>
                  <a:pt x="5063" y="95500"/>
                </a:cubicBezTo>
                <a:lnTo>
                  <a:pt x="5063" y="95500"/>
                </a:lnTo>
                <a:cubicBezTo>
                  <a:pt x="1854" y="92500"/>
                  <a:pt x="167" y="88796"/>
                  <a:pt x="0" y="84389"/>
                </a:cubicBezTo>
                <a:lnTo>
                  <a:pt x="0" y="84389"/>
                </a:lnTo>
                <a:cubicBezTo>
                  <a:pt x="0" y="81130"/>
                  <a:pt x="958" y="78259"/>
                  <a:pt x="2875" y="75778"/>
                </a:cubicBezTo>
                <a:lnTo>
                  <a:pt x="2875" y="75778"/>
                </a:lnTo>
                <a:cubicBezTo>
                  <a:pt x="4750" y="73185"/>
                  <a:pt x="7313" y="71296"/>
                  <a:pt x="10563" y="70111"/>
                </a:cubicBezTo>
                <a:lnTo>
                  <a:pt x="10563" y="70111"/>
                </a:lnTo>
                <a:lnTo>
                  <a:pt x="10563" y="68778"/>
                </a:lnTo>
                <a:lnTo>
                  <a:pt x="10563" y="29889"/>
                </a:lnTo>
                <a:cubicBezTo>
                  <a:pt x="7313" y="28704"/>
                  <a:pt x="4750" y="26815"/>
                  <a:pt x="2875" y="24222"/>
                </a:cubicBezTo>
                <a:lnTo>
                  <a:pt x="2875" y="24222"/>
                </a:lnTo>
                <a:cubicBezTo>
                  <a:pt x="958" y="21741"/>
                  <a:pt x="0" y="18870"/>
                  <a:pt x="0" y="15611"/>
                </a:cubicBezTo>
                <a:lnTo>
                  <a:pt x="0" y="15611"/>
                </a:lnTo>
                <a:cubicBezTo>
                  <a:pt x="167" y="11204"/>
                  <a:pt x="1854" y="7500"/>
                  <a:pt x="5063" y="4500"/>
                </a:cubicBezTo>
                <a:lnTo>
                  <a:pt x="5063" y="4500"/>
                </a:lnTo>
                <a:cubicBezTo>
                  <a:pt x="8438" y="1648"/>
                  <a:pt x="12604" y="148"/>
                  <a:pt x="17563" y="0"/>
                </a:cubicBezTo>
                <a:lnTo>
                  <a:pt x="17563" y="0"/>
                </a:lnTo>
                <a:cubicBezTo>
                  <a:pt x="22563" y="148"/>
                  <a:pt x="26750" y="1648"/>
                  <a:pt x="30125" y="4500"/>
                </a:cubicBezTo>
                <a:lnTo>
                  <a:pt x="30125" y="4500"/>
                </a:lnTo>
                <a:cubicBezTo>
                  <a:pt x="33333" y="7500"/>
                  <a:pt x="35021" y="11204"/>
                  <a:pt x="35188" y="15611"/>
                </a:cubicBezTo>
                <a:lnTo>
                  <a:pt x="35188" y="15611"/>
                </a:lnTo>
                <a:moveTo>
                  <a:pt x="86125" y="15611"/>
                </a:moveTo>
                <a:lnTo>
                  <a:pt x="86125" y="15611"/>
                </a:lnTo>
                <a:cubicBezTo>
                  <a:pt x="85833" y="12759"/>
                  <a:pt x="84083" y="11204"/>
                  <a:pt x="80875" y="10944"/>
                </a:cubicBezTo>
                <a:lnTo>
                  <a:pt x="80875" y="10944"/>
                </a:lnTo>
                <a:cubicBezTo>
                  <a:pt x="77625" y="11204"/>
                  <a:pt x="75854" y="12759"/>
                  <a:pt x="75563" y="15611"/>
                </a:cubicBezTo>
                <a:lnTo>
                  <a:pt x="75563" y="15611"/>
                </a:lnTo>
                <a:cubicBezTo>
                  <a:pt x="75854" y="18500"/>
                  <a:pt x="77625" y="20074"/>
                  <a:pt x="80875" y="20333"/>
                </a:cubicBezTo>
                <a:lnTo>
                  <a:pt x="80875" y="20333"/>
                </a:lnTo>
                <a:cubicBezTo>
                  <a:pt x="84083" y="20074"/>
                  <a:pt x="85833" y="18500"/>
                  <a:pt x="86125" y="15611"/>
                </a:cubicBezTo>
                <a:lnTo>
                  <a:pt x="86125" y="15611"/>
                </a:lnTo>
                <a:moveTo>
                  <a:pt x="17563" y="89056"/>
                </a:moveTo>
                <a:lnTo>
                  <a:pt x="17563" y="89056"/>
                </a:lnTo>
                <a:cubicBezTo>
                  <a:pt x="20813" y="88796"/>
                  <a:pt x="22583" y="87241"/>
                  <a:pt x="22875" y="84389"/>
                </a:cubicBezTo>
                <a:lnTo>
                  <a:pt x="22875" y="84389"/>
                </a:lnTo>
                <a:cubicBezTo>
                  <a:pt x="22583" y="81500"/>
                  <a:pt x="20813" y="79926"/>
                  <a:pt x="17563" y="79667"/>
                </a:cubicBezTo>
                <a:lnTo>
                  <a:pt x="17563" y="79667"/>
                </a:lnTo>
                <a:cubicBezTo>
                  <a:pt x="14354" y="79926"/>
                  <a:pt x="12604" y="81500"/>
                  <a:pt x="12313" y="84389"/>
                </a:cubicBezTo>
                <a:lnTo>
                  <a:pt x="12313" y="84389"/>
                </a:lnTo>
                <a:cubicBezTo>
                  <a:pt x="12604" y="87241"/>
                  <a:pt x="14354" y="88796"/>
                  <a:pt x="17563" y="89056"/>
                </a:cubicBezTo>
                <a:lnTo>
                  <a:pt x="17563" y="8905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39478023-11"/>
          <p:cNvSpPr/>
          <p:nvPr/>
        </p:nvSpPr>
        <p:spPr>
          <a:xfrm>
            <a:off x="3295613" y="2493950"/>
            <a:ext cx="2666963" cy="1112862"/>
          </a:xfrm>
          <a:prstGeom prst="roundRect">
            <a:avLst>
              <a:gd name="adj" fmla="val 102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el-1786839478104-29"/>
          <p:cNvSpPr/>
          <p:nvPr/>
        </p:nvSpPr>
        <p:spPr>
          <a:xfrm>
            <a:off x="3402769" y="2668972"/>
            <a:ext cx="150019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10563"/>
                </a:moveTo>
                <a:lnTo>
                  <a:pt x="0" y="10563"/>
                </a:lnTo>
                <a:cubicBezTo>
                  <a:pt x="167" y="7604"/>
                  <a:pt x="1188" y="5104"/>
                  <a:pt x="3063" y="3063"/>
                </a:cubicBezTo>
                <a:lnTo>
                  <a:pt x="3063" y="3063"/>
                </a:lnTo>
                <a:lnTo>
                  <a:pt x="3063" y="3063"/>
                </a:lnTo>
                <a:cubicBezTo>
                  <a:pt x="5104" y="1188"/>
                  <a:pt x="7604" y="167"/>
                  <a:pt x="10563" y="0"/>
                </a:cubicBezTo>
                <a:lnTo>
                  <a:pt x="10563" y="0"/>
                </a:lnTo>
                <a:lnTo>
                  <a:pt x="31625" y="0"/>
                </a:lnTo>
                <a:cubicBezTo>
                  <a:pt x="34583" y="167"/>
                  <a:pt x="37083" y="1188"/>
                  <a:pt x="39125" y="3063"/>
                </a:cubicBezTo>
                <a:lnTo>
                  <a:pt x="39125" y="3063"/>
                </a:lnTo>
                <a:cubicBezTo>
                  <a:pt x="41000" y="5104"/>
                  <a:pt x="42021" y="7604"/>
                  <a:pt x="42188" y="10563"/>
                </a:cubicBezTo>
                <a:lnTo>
                  <a:pt x="42188" y="10563"/>
                </a:lnTo>
                <a:lnTo>
                  <a:pt x="42188" y="31625"/>
                </a:lnTo>
                <a:cubicBezTo>
                  <a:pt x="42021" y="34583"/>
                  <a:pt x="41000" y="37083"/>
                  <a:pt x="39125" y="39125"/>
                </a:cubicBezTo>
                <a:lnTo>
                  <a:pt x="39125" y="39125"/>
                </a:lnTo>
                <a:cubicBezTo>
                  <a:pt x="37083" y="41000"/>
                  <a:pt x="34583" y="42021"/>
                  <a:pt x="31625" y="42188"/>
                </a:cubicBezTo>
                <a:lnTo>
                  <a:pt x="31625" y="42188"/>
                </a:lnTo>
                <a:lnTo>
                  <a:pt x="10563" y="42188"/>
                </a:lnTo>
                <a:cubicBezTo>
                  <a:pt x="7604" y="42021"/>
                  <a:pt x="5104" y="41000"/>
                  <a:pt x="3063" y="39125"/>
                </a:cubicBezTo>
                <a:lnTo>
                  <a:pt x="3063" y="39125"/>
                </a:lnTo>
                <a:cubicBezTo>
                  <a:pt x="1188" y="37083"/>
                  <a:pt x="167" y="34583"/>
                  <a:pt x="0" y="31625"/>
                </a:cubicBezTo>
                <a:lnTo>
                  <a:pt x="0" y="31625"/>
                </a:lnTo>
                <a:lnTo>
                  <a:pt x="0" y="10563"/>
                </a:lnTo>
                <a:moveTo>
                  <a:pt x="14063" y="14063"/>
                </a:moveTo>
                <a:lnTo>
                  <a:pt x="14063" y="14063"/>
                </a:lnTo>
                <a:lnTo>
                  <a:pt x="14063" y="28125"/>
                </a:lnTo>
                <a:lnTo>
                  <a:pt x="28125" y="28125"/>
                </a:lnTo>
                <a:lnTo>
                  <a:pt x="28125" y="14063"/>
                </a:lnTo>
                <a:lnTo>
                  <a:pt x="14063" y="14063"/>
                </a:lnTo>
                <a:moveTo>
                  <a:pt x="0" y="66813"/>
                </a:moveTo>
                <a:lnTo>
                  <a:pt x="0" y="66813"/>
                </a:lnTo>
                <a:cubicBezTo>
                  <a:pt x="167" y="63854"/>
                  <a:pt x="1188" y="61354"/>
                  <a:pt x="3063" y="59313"/>
                </a:cubicBezTo>
                <a:lnTo>
                  <a:pt x="3063" y="59313"/>
                </a:lnTo>
                <a:lnTo>
                  <a:pt x="3063" y="59313"/>
                </a:lnTo>
                <a:cubicBezTo>
                  <a:pt x="5104" y="57438"/>
                  <a:pt x="7604" y="56417"/>
                  <a:pt x="10563" y="56250"/>
                </a:cubicBezTo>
                <a:lnTo>
                  <a:pt x="10563" y="56250"/>
                </a:lnTo>
                <a:lnTo>
                  <a:pt x="31625" y="56250"/>
                </a:lnTo>
                <a:cubicBezTo>
                  <a:pt x="34583" y="56417"/>
                  <a:pt x="37083" y="57438"/>
                  <a:pt x="39125" y="59313"/>
                </a:cubicBezTo>
                <a:lnTo>
                  <a:pt x="39125" y="59313"/>
                </a:lnTo>
                <a:cubicBezTo>
                  <a:pt x="41000" y="61354"/>
                  <a:pt x="42021" y="63854"/>
                  <a:pt x="42188" y="66813"/>
                </a:cubicBezTo>
                <a:lnTo>
                  <a:pt x="42188" y="66813"/>
                </a:lnTo>
                <a:lnTo>
                  <a:pt x="42188" y="87875"/>
                </a:lnTo>
                <a:cubicBezTo>
                  <a:pt x="42021" y="90833"/>
                  <a:pt x="41000" y="93333"/>
                  <a:pt x="39125" y="95375"/>
                </a:cubicBezTo>
                <a:lnTo>
                  <a:pt x="39125" y="95375"/>
                </a:lnTo>
                <a:cubicBezTo>
                  <a:pt x="37083" y="97250"/>
                  <a:pt x="34583" y="98271"/>
                  <a:pt x="31625" y="98438"/>
                </a:cubicBezTo>
                <a:lnTo>
                  <a:pt x="31625" y="98438"/>
                </a:lnTo>
                <a:lnTo>
                  <a:pt x="10563" y="98438"/>
                </a:lnTo>
                <a:cubicBezTo>
                  <a:pt x="7604" y="98271"/>
                  <a:pt x="5104" y="97250"/>
                  <a:pt x="3063" y="95375"/>
                </a:cubicBezTo>
                <a:lnTo>
                  <a:pt x="3063" y="95375"/>
                </a:lnTo>
                <a:cubicBezTo>
                  <a:pt x="1188" y="93333"/>
                  <a:pt x="167" y="90833"/>
                  <a:pt x="0" y="87875"/>
                </a:cubicBezTo>
                <a:lnTo>
                  <a:pt x="0" y="87875"/>
                </a:lnTo>
                <a:lnTo>
                  <a:pt x="0" y="66813"/>
                </a:lnTo>
                <a:moveTo>
                  <a:pt x="14063" y="70313"/>
                </a:moveTo>
                <a:lnTo>
                  <a:pt x="14063" y="70313"/>
                </a:lnTo>
                <a:lnTo>
                  <a:pt x="14063" y="84375"/>
                </a:lnTo>
                <a:lnTo>
                  <a:pt x="28125" y="84375"/>
                </a:lnTo>
                <a:lnTo>
                  <a:pt x="28125" y="70313"/>
                </a:lnTo>
                <a:lnTo>
                  <a:pt x="14063" y="70313"/>
                </a:lnTo>
                <a:moveTo>
                  <a:pt x="66813" y="0"/>
                </a:moveTo>
                <a:lnTo>
                  <a:pt x="66813" y="0"/>
                </a:lnTo>
                <a:lnTo>
                  <a:pt x="87875" y="0"/>
                </a:lnTo>
                <a:cubicBezTo>
                  <a:pt x="90833" y="167"/>
                  <a:pt x="93333" y="1188"/>
                  <a:pt x="95375" y="3063"/>
                </a:cubicBezTo>
                <a:lnTo>
                  <a:pt x="95375" y="3063"/>
                </a:lnTo>
                <a:cubicBezTo>
                  <a:pt x="97250" y="5104"/>
                  <a:pt x="98271" y="7604"/>
                  <a:pt x="98438" y="10563"/>
                </a:cubicBezTo>
                <a:lnTo>
                  <a:pt x="98438" y="10563"/>
                </a:lnTo>
                <a:lnTo>
                  <a:pt x="98438" y="31625"/>
                </a:lnTo>
                <a:cubicBezTo>
                  <a:pt x="98271" y="34583"/>
                  <a:pt x="97250" y="37083"/>
                  <a:pt x="95375" y="39125"/>
                </a:cubicBezTo>
                <a:lnTo>
                  <a:pt x="95375" y="39125"/>
                </a:lnTo>
                <a:cubicBezTo>
                  <a:pt x="93333" y="41000"/>
                  <a:pt x="90833" y="42021"/>
                  <a:pt x="87875" y="42188"/>
                </a:cubicBezTo>
                <a:lnTo>
                  <a:pt x="87875" y="42188"/>
                </a:lnTo>
                <a:lnTo>
                  <a:pt x="66813" y="42188"/>
                </a:lnTo>
                <a:cubicBezTo>
                  <a:pt x="63854" y="42021"/>
                  <a:pt x="61354" y="41000"/>
                  <a:pt x="59313" y="39125"/>
                </a:cubicBezTo>
                <a:lnTo>
                  <a:pt x="59313" y="39125"/>
                </a:lnTo>
                <a:cubicBezTo>
                  <a:pt x="57438" y="37083"/>
                  <a:pt x="56417" y="34583"/>
                  <a:pt x="56250" y="31625"/>
                </a:cubicBezTo>
                <a:lnTo>
                  <a:pt x="56250" y="31625"/>
                </a:lnTo>
                <a:lnTo>
                  <a:pt x="56250" y="10563"/>
                </a:lnTo>
                <a:cubicBezTo>
                  <a:pt x="56417" y="7604"/>
                  <a:pt x="57438" y="5104"/>
                  <a:pt x="59313" y="3063"/>
                </a:cubicBezTo>
                <a:lnTo>
                  <a:pt x="59313" y="3063"/>
                </a:lnTo>
                <a:cubicBezTo>
                  <a:pt x="61354" y="1188"/>
                  <a:pt x="63854" y="167"/>
                  <a:pt x="66813" y="0"/>
                </a:cubicBezTo>
                <a:lnTo>
                  <a:pt x="66813" y="0"/>
                </a:lnTo>
                <a:moveTo>
                  <a:pt x="84375" y="14063"/>
                </a:moveTo>
                <a:lnTo>
                  <a:pt x="84375" y="14063"/>
                </a:lnTo>
                <a:lnTo>
                  <a:pt x="70313" y="14063"/>
                </a:lnTo>
                <a:lnTo>
                  <a:pt x="70313" y="28125"/>
                </a:lnTo>
                <a:lnTo>
                  <a:pt x="84375" y="28125"/>
                </a:lnTo>
                <a:lnTo>
                  <a:pt x="84375" y="14063"/>
                </a:lnTo>
                <a:moveTo>
                  <a:pt x="56250" y="59750"/>
                </a:moveTo>
                <a:lnTo>
                  <a:pt x="56250" y="59750"/>
                </a:lnTo>
                <a:cubicBezTo>
                  <a:pt x="56417" y="57583"/>
                  <a:pt x="57583" y="56417"/>
                  <a:pt x="59750" y="56250"/>
                </a:cubicBezTo>
                <a:lnTo>
                  <a:pt x="59750" y="56250"/>
                </a:lnTo>
                <a:lnTo>
                  <a:pt x="73813" y="56250"/>
                </a:lnTo>
                <a:cubicBezTo>
                  <a:pt x="76021" y="56417"/>
                  <a:pt x="77208" y="57583"/>
                  <a:pt x="77375" y="59750"/>
                </a:cubicBezTo>
                <a:lnTo>
                  <a:pt x="77375" y="59750"/>
                </a:lnTo>
                <a:cubicBezTo>
                  <a:pt x="77500" y="61958"/>
                  <a:pt x="78667" y="63146"/>
                  <a:pt x="80875" y="63313"/>
                </a:cubicBezTo>
                <a:lnTo>
                  <a:pt x="80875" y="63313"/>
                </a:lnTo>
                <a:lnTo>
                  <a:pt x="87875" y="63313"/>
                </a:lnTo>
                <a:cubicBezTo>
                  <a:pt x="90083" y="63146"/>
                  <a:pt x="91271" y="61958"/>
                  <a:pt x="91438" y="59750"/>
                </a:cubicBezTo>
                <a:lnTo>
                  <a:pt x="91438" y="59750"/>
                </a:lnTo>
                <a:cubicBezTo>
                  <a:pt x="91563" y="57583"/>
                  <a:pt x="92729" y="56417"/>
                  <a:pt x="94938" y="56250"/>
                </a:cubicBezTo>
                <a:lnTo>
                  <a:pt x="94938" y="56250"/>
                </a:lnTo>
                <a:cubicBezTo>
                  <a:pt x="97104" y="56417"/>
                  <a:pt x="98271" y="57583"/>
                  <a:pt x="98438" y="59750"/>
                </a:cubicBezTo>
                <a:lnTo>
                  <a:pt x="98438" y="59750"/>
                </a:lnTo>
                <a:lnTo>
                  <a:pt x="98438" y="80875"/>
                </a:lnTo>
                <a:cubicBezTo>
                  <a:pt x="98271" y="83042"/>
                  <a:pt x="97104" y="84208"/>
                  <a:pt x="94938" y="84375"/>
                </a:cubicBezTo>
                <a:lnTo>
                  <a:pt x="94938" y="84375"/>
                </a:lnTo>
                <a:lnTo>
                  <a:pt x="80875" y="84375"/>
                </a:lnTo>
                <a:cubicBezTo>
                  <a:pt x="78667" y="84208"/>
                  <a:pt x="77500" y="83042"/>
                  <a:pt x="77375" y="80875"/>
                </a:cubicBezTo>
                <a:lnTo>
                  <a:pt x="77375" y="80875"/>
                </a:lnTo>
                <a:cubicBezTo>
                  <a:pt x="77208" y="78667"/>
                  <a:pt x="76021" y="77500"/>
                  <a:pt x="73813" y="77375"/>
                </a:cubicBezTo>
                <a:lnTo>
                  <a:pt x="73813" y="77375"/>
                </a:lnTo>
                <a:cubicBezTo>
                  <a:pt x="71646" y="77500"/>
                  <a:pt x="70479" y="78667"/>
                  <a:pt x="70313" y="80875"/>
                </a:cubicBezTo>
                <a:lnTo>
                  <a:pt x="70313" y="80875"/>
                </a:lnTo>
                <a:lnTo>
                  <a:pt x="70313" y="94938"/>
                </a:lnTo>
                <a:cubicBezTo>
                  <a:pt x="70146" y="97104"/>
                  <a:pt x="68979" y="98271"/>
                  <a:pt x="66813" y="98438"/>
                </a:cubicBezTo>
                <a:lnTo>
                  <a:pt x="66813" y="98438"/>
                </a:lnTo>
                <a:lnTo>
                  <a:pt x="59750" y="98438"/>
                </a:lnTo>
                <a:cubicBezTo>
                  <a:pt x="57583" y="98271"/>
                  <a:pt x="56417" y="97104"/>
                  <a:pt x="56250" y="94938"/>
                </a:cubicBezTo>
                <a:lnTo>
                  <a:pt x="56250" y="94938"/>
                </a:lnTo>
                <a:lnTo>
                  <a:pt x="56250" y="59750"/>
                </a:lnTo>
                <a:moveTo>
                  <a:pt x="80875" y="98438"/>
                </a:moveTo>
                <a:lnTo>
                  <a:pt x="80875" y="98438"/>
                </a:lnTo>
                <a:cubicBezTo>
                  <a:pt x="78667" y="98271"/>
                  <a:pt x="77500" y="97104"/>
                  <a:pt x="77375" y="94938"/>
                </a:cubicBezTo>
                <a:lnTo>
                  <a:pt x="77375" y="94938"/>
                </a:lnTo>
                <a:cubicBezTo>
                  <a:pt x="77500" y="92729"/>
                  <a:pt x="78667" y="91563"/>
                  <a:pt x="80875" y="91438"/>
                </a:cubicBezTo>
                <a:lnTo>
                  <a:pt x="80875" y="91438"/>
                </a:lnTo>
                <a:cubicBezTo>
                  <a:pt x="83042" y="91563"/>
                  <a:pt x="84208" y="92729"/>
                  <a:pt x="84375" y="94938"/>
                </a:cubicBezTo>
                <a:lnTo>
                  <a:pt x="84375" y="94938"/>
                </a:lnTo>
                <a:cubicBezTo>
                  <a:pt x="84208" y="97104"/>
                  <a:pt x="83042" y="98271"/>
                  <a:pt x="80875" y="98438"/>
                </a:cubicBezTo>
                <a:lnTo>
                  <a:pt x="80875" y="98438"/>
                </a:lnTo>
                <a:moveTo>
                  <a:pt x="94938" y="98438"/>
                </a:moveTo>
                <a:lnTo>
                  <a:pt x="94938" y="98438"/>
                </a:lnTo>
                <a:cubicBezTo>
                  <a:pt x="92729" y="98271"/>
                  <a:pt x="91563" y="97104"/>
                  <a:pt x="91438" y="94938"/>
                </a:cubicBezTo>
                <a:lnTo>
                  <a:pt x="91438" y="94938"/>
                </a:lnTo>
                <a:cubicBezTo>
                  <a:pt x="91563" y="92729"/>
                  <a:pt x="92729" y="91563"/>
                  <a:pt x="94938" y="91438"/>
                </a:cubicBezTo>
                <a:lnTo>
                  <a:pt x="94938" y="91438"/>
                </a:lnTo>
                <a:cubicBezTo>
                  <a:pt x="97104" y="91563"/>
                  <a:pt x="98271" y="92729"/>
                  <a:pt x="98438" y="94938"/>
                </a:cubicBezTo>
                <a:lnTo>
                  <a:pt x="98438" y="94938"/>
                </a:lnTo>
                <a:cubicBezTo>
                  <a:pt x="98271" y="97104"/>
                  <a:pt x="97104" y="98271"/>
                  <a:pt x="94938" y="98438"/>
                </a:cubicBezTo>
                <a:lnTo>
                  <a:pt x="94938" y="9843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39478025-12"/>
          <p:cNvSpPr/>
          <p:nvPr/>
        </p:nvSpPr>
        <p:spPr>
          <a:xfrm>
            <a:off x="6076876" y="2493950"/>
            <a:ext cx="2667074" cy="1112862"/>
          </a:xfrm>
          <a:prstGeom prst="roundRect">
            <a:avLst>
              <a:gd name="adj" fmla="val 10271"/>
            </a:avLst>
          </a:prstGeom>
          <a:solidFill>
            <a:srgbClr val="FFFFFF"/>
          </a:solidFill>
          <a:ln w="7144" algn="in">
            <a:solidFill>
              <a:srgbClr val="E0E4EA"/>
            </a:solidFill>
            <a:prstDash val="solid"/>
          </a:ln>
          <a:effectLst>
            <a:outerShdw blurRad="42863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el-1786839478105-30"/>
          <p:cNvSpPr/>
          <p:nvPr/>
        </p:nvSpPr>
        <p:spPr>
          <a:xfrm>
            <a:off x="6194747" y="2668972"/>
            <a:ext cx="150019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250" y="14063"/>
                </a:moveTo>
                <a:lnTo>
                  <a:pt x="49250" y="14063"/>
                </a:lnTo>
                <a:cubicBezTo>
                  <a:pt x="57875" y="14229"/>
                  <a:pt x="65271" y="16875"/>
                  <a:pt x="71438" y="22000"/>
                </a:cubicBezTo>
                <a:lnTo>
                  <a:pt x="71438" y="22000"/>
                </a:lnTo>
                <a:lnTo>
                  <a:pt x="64375" y="29250"/>
                </a:lnTo>
                <a:cubicBezTo>
                  <a:pt x="63333" y="30250"/>
                  <a:pt x="63042" y="31479"/>
                  <a:pt x="63500" y="32938"/>
                </a:cubicBezTo>
                <a:lnTo>
                  <a:pt x="63500" y="32938"/>
                </a:lnTo>
                <a:cubicBezTo>
                  <a:pt x="64250" y="34271"/>
                  <a:pt x="65354" y="35021"/>
                  <a:pt x="66813" y="35188"/>
                </a:cubicBezTo>
                <a:lnTo>
                  <a:pt x="66813" y="35188"/>
                </a:lnTo>
                <a:lnTo>
                  <a:pt x="91438" y="35188"/>
                </a:lnTo>
                <a:cubicBezTo>
                  <a:pt x="93604" y="35021"/>
                  <a:pt x="94771" y="33833"/>
                  <a:pt x="94938" y="31625"/>
                </a:cubicBezTo>
                <a:lnTo>
                  <a:pt x="94938" y="31625"/>
                </a:lnTo>
                <a:lnTo>
                  <a:pt x="94938" y="7062"/>
                </a:lnTo>
                <a:cubicBezTo>
                  <a:pt x="94938" y="5563"/>
                  <a:pt x="94208" y="4458"/>
                  <a:pt x="92750" y="3750"/>
                </a:cubicBezTo>
                <a:lnTo>
                  <a:pt x="92750" y="3750"/>
                </a:lnTo>
                <a:cubicBezTo>
                  <a:pt x="91250" y="3292"/>
                  <a:pt x="90000" y="3583"/>
                  <a:pt x="89000" y="4625"/>
                </a:cubicBezTo>
                <a:lnTo>
                  <a:pt x="89000" y="4625"/>
                </a:lnTo>
                <a:lnTo>
                  <a:pt x="81500" y="12063"/>
                </a:lnTo>
                <a:cubicBezTo>
                  <a:pt x="72583" y="4313"/>
                  <a:pt x="61833" y="292"/>
                  <a:pt x="49250" y="0"/>
                </a:cubicBezTo>
                <a:lnTo>
                  <a:pt x="49250" y="0"/>
                </a:lnTo>
                <a:cubicBezTo>
                  <a:pt x="46875" y="0"/>
                  <a:pt x="44521" y="146"/>
                  <a:pt x="42188" y="438"/>
                </a:cubicBezTo>
                <a:lnTo>
                  <a:pt x="42188" y="438"/>
                </a:lnTo>
                <a:lnTo>
                  <a:pt x="42188" y="14750"/>
                </a:lnTo>
                <a:cubicBezTo>
                  <a:pt x="44396" y="14292"/>
                  <a:pt x="46750" y="14063"/>
                  <a:pt x="49250" y="14063"/>
                </a:cubicBezTo>
                <a:lnTo>
                  <a:pt x="49250" y="14063"/>
                </a:lnTo>
                <a:moveTo>
                  <a:pt x="22000" y="27000"/>
                </a:moveTo>
                <a:lnTo>
                  <a:pt x="22000" y="27000"/>
                </a:lnTo>
                <a:lnTo>
                  <a:pt x="29250" y="34063"/>
                </a:lnTo>
                <a:cubicBezTo>
                  <a:pt x="30250" y="35104"/>
                  <a:pt x="31479" y="35396"/>
                  <a:pt x="32938" y="34938"/>
                </a:cubicBezTo>
                <a:lnTo>
                  <a:pt x="32938" y="34938"/>
                </a:lnTo>
                <a:cubicBezTo>
                  <a:pt x="34271" y="34188"/>
                  <a:pt x="35021" y="33083"/>
                  <a:pt x="35188" y="31625"/>
                </a:cubicBezTo>
                <a:lnTo>
                  <a:pt x="35188" y="31625"/>
                </a:lnTo>
                <a:lnTo>
                  <a:pt x="35188" y="7062"/>
                </a:lnTo>
                <a:cubicBezTo>
                  <a:pt x="35021" y="4854"/>
                  <a:pt x="33833" y="3667"/>
                  <a:pt x="31625" y="3500"/>
                </a:cubicBezTo>
                <a:lnTo>
                  <a:pt x="31625" y="3500"/>
                </a:lnTo>
                <a:lnTo>
                  <a:pt x="7062" y="3500"/>
                </a:lnTo>
                <a:cubicBezTo>
                  <a:pt x="5563" y="3500"/>
                  <a:pt x="4458" y="4229"/>
                  <a:pt x="3750" y="5688"/>
                </a:cubicBezTo>
                <a:lnTo>
                  <a:pt x="3750" y="5688"/>
                </a:lnTo>
                <a:cubicBezTo>
                  <a:pt x="3292" y="7187"/>
                  <a:pt x="3583" y="8438"/>
                  <a:pt x="4625" y="9438"/>
                </a:cubicBezTo>
                <a:lnTo>
                  <a:pt x="4625" y="9438"/>
                </a:lnTo>
                <a:lnTo>
                  <a:pt x="12063" y="16938"/>
                </a:lnTo>
                <a:cubicBezTo>
                  <a:pt x="4313" y="25854"/>
                  <a:pt x="292" y="36625"/>
                  <a:pt x="0" y="49250"/>
                </a:cubicBezTo>
                <a:lnTo>
                  <a:pt x="0" y="49250"/>
                </a:lnTo>
                <a:cubicBezTo>
                  <a:pt x="0" y="51583"/>
                  <a:pt x="146" y="53917"/>
                  <a:pt x="438" y="56250"/>
                </a:cubicBezTo>
                <a:lnTo>
                  <a:pt x="438" y="56250"/>
                </a:lnTo>
                <a:lnTo>
                  <a:pt x="14750" y="56250"/>
                </a:lnTo>
                <a:cubicBezTo>
                  <a:pt x="14292" y="54042"/>
                  <a:pt x="14063" y="51708"/>
                  <a:pt x="14063" y="49250"/>
                </a:cubicBezTo>
                <a:lnTo>
                  <a:pt x="14063" y="49250"/>
                </a:lnTo>
                <a:cubicBezTo>
                  <a:pt x="14229" y="40583"/>
                  <a:pt x="16875" y="33167"/>
                  <a:pt x="22000" y="27000"/>
                </a:cubicBezTo>
                <a:lnTo>
                  <a:pt x="22000" y="27000"/>
                </a:lnTo>
                <a:moveTo>
                  <a:pt x="98000" y="42188"/>
                </a:moveTo>
                <a:lnTo>
                  <a:pt x="98000" y="42188"/>
                </a:lnTo>
                <a:lnTo>
                  <a:pt x="83688" y="42188"/>
                </a:lnTo>
                <a:cubicBezTo>
                  <a:pt x="84146" y="44396"/>
                  <a:pt x="84375" y="46750"/>
                  <a:pt x="84375" y="49250"/>
                </a:cubicBezTo>
                <a:lnTo>
                  <a:pt x="84375" y="49250"/>
                </a:lnTo>
                <a:cubicBezTo>
                  <a:pt x="84208" y="57875"/>
                  <a:pt x="81563" y="65271"/>
                  <a:pt x="76438" y="71438"/>
                </a:cubicBezTo>
                <a:lnTo>
                  <a:pt x="76438" y="71438"/>
                </a:lnTo>
                <a:lnTo>
                  <a:pt x="69188" y="64375"/>
                </a:lnTo>
                <a:cubicBezTo>
                  <a:pt x="68188" y="63333"/>
                  <a:pt x="66958" y="63042"/>
                  <a:pt x="65500" y="63500"/>
                </a:cubicBezTo>
                <a:lnTo>
                  <a:pt x="65500" y="63500"/>
                </a:lnTo>
                <a:cubicBezTo>
                  <a:pt x="64167" y="64250"/>
                  <a:pt x="63438" y="65354"/>
                  <a:pt x="63313" y="66813"/>
                </a:cubicBezTo>
                <a:lnTo>
                  <a:pt x="63313" y="66813"/>
                </a:lnTo>
                <a:lnTo>
                  <a:pt x="63313" y="91438"/>
                </a:lnTo>
                <a:cubicBezTo>
                  <a:pt x="63438" y="93604"/>
                  <a:pt x="64604" y="94771"/>
                  <a:pt x="66813" y="94938"/>
                </a:cubicBezTo>
                <a:lnTo>
                  <a:pt x="66813" y="94938"/>
                </a:lnTo>
                <a:lnTo>
                  <a:pt x="91438" y="94938"/>
                </a:lnTo>
                <a:cubicBezTo>
                  <a:pt x="92896" y="94938"/>
                  <a:pt x="93979" y="94208"/>
                  <a:pt x="94688" y="92750"/>
                </a:cubicBezTo>
                <a:lnTo>
                  <a:pt x="94688" y="92750"/>
                </a:lnTo>
                <a:cubicBezTo>
                  <a:pt x="95146" y="91250"/>
                  <a:pt x="94854" y="90000"/>
                  <a:pt x="93813" y="89000"/>
                </a:cubicBezTo>
                <a:lnTo>
                  <a:pt x="93813" y="89000"/>
                </a:lnTo>
                <a:lnTo>
                  <a:pt x="86375" y="81500"/>
                </a:lnTo>
                <a:cubicBezTo>
                  <a:pt x="94125" y="72583"/>
                  <a:pt x="98146" y="61833"/>
                  <a:pt x="98438" y="49250"/>
                </a:cubicBezTo>
                <a:lnTo>
                  <a:pt x="98438" y="49250"/>
                </a:lnTo>
                <a:cubicBezTo>
                  <a:pt x="98438" y="46875"/>
                  <a:pt x="98292" y="44521"/>
                  <a:pt x="98000" y="42188"/>
                </a:cubicBezTo>
                <a:lnTo>
                  <a:pt x="98000" y="42188"/>
                </a:lnTo>
                <a:moveTo>
                  <a:pt x="49250" y="84375"/>
                </a:moveTo>
                <a:lnTo>
                  <a:pt x="49250" y="84375"/>
                </a:lnTo>
                <a:cubicBezTo>
                  <a:pt x="40583" y="84208"/>
                  <a:pt x="33167" y="81563"/>
                  <a:pt x="27000" y="76438"/>
                </a:cubicBezTo>
                <a:lnTo>
                  <a:pt x="27000" y="76438"/>
                </a:lnTo>
                <a:lnTo>
                  <a:pt x="34063" y="69188"/>
                </a:lnTo>
                <a:cubicBezTo>
                  <a:pt x="35104" y="68188"/>
                  <a:pt x="35396" y="66958"/>
                  <a:pt x="34938" y="65500"/>
                </a:cubicBezTo>
                <a:lnTo>
                  <a:pt x="34938" y="65500"/>
                </a:lnTo>
                <a:cubicBezTo>
                  <a:pt x="34188" y="64167"/>
                  <a:pt x="33083" y="63438"/>
                  <a:pt x="31625" y="63313"/>
                </a:cubicBezTo>
                <a:lnTo>
                  <a:pt x="31625" y="63313"/>
                </a:lnTo>
                <a:lnTo>
                  <a:pt x="7062" y="63313"/>
                </a:lnTo>
                <a:cubicBezTo>
                  <a:pt x="4854" y="63438"/>
                  <a:pt x="3667" y="64604"/>
                  <a:pt x="3500" y="66813"/>
                </a:cubicBezTo>
                <a:lnTo>
                  <a:pt x="3500" y="66813"/>
                </a:lnTo>
                <a:lnTo>
                  <a:pt x="3500" y="91438"/>
                </a:lnTo>
                <a:cubicBezTo>
                  <a:pt x="3500" y="92896"/>
                  <a:pt x="4229" y="93979"/>
                  <a:pt x="5688" y="94688"/>
                </a:cubicBezTo>
                <a:lnTo>
                  <a:pt x="5688" y="94688"/>
                </a:lnTo>
                <a:cubicBezTo>
                  <a:pt x="7187" y="95146"/>
                  <a:pt x="8438" y="94854"/>
                  <a:pt x="9438" y="93813"/>
                </a:cubicBezTo>
                <a:lnTo>
                  <a:pt x="9438" y="93813"/>
                </a:lnTo>
                <a:lnTo>
                  <a:pt x="16938" y="86375"/>
                </a:lnTo>
                <a:cubicBezTo>
                  <a:pt x="25854" y="94125"/>
                  <a:pt x="36625" y="98146"/>
                  <a:pt x="49250" y="98438"/>
                </a:cubicBezTo>
                <a:lnTo>
                  <a:pt x="49250" y="98438"/>
                </a:lnTo>
                <a:cubicBezTo>
                  <a:pt x="51583" y="98438"/>
                  <a:pt x="53917" y="98292"/>
                  <a:pt x="56250" y="98000"/>
                </a:cubicBezTo>
                <a:lnTo>
                  <a:pt x="56250" y="98000"/>
                </a:lnTo>
                <a:lnTo>
                  <a:pt x="56250" y="83688"/>
                </a:lnTo>
                <a:cubicBezTo>
                  <a:pt x="54042" y="84146"/>
                  <a:pt x="51708" y="84375"/>
                  <a:pt x="49250" y="84375"/>
                </a:cubicBezTo>
                <a:lnTo>
                  <a:pt x="49250" y="84375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39478009-5"/>
          <p:cNvSpPr/>
          <p:nvPr/>
        </p:nvSpPr>
        <p:spPr>
          <a:xfrm>
            <a:off x="514350" y="3778262"/>
            <a:ext cx="8229600" cy="4286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94" y="0"/>
                </a:moveTo>
                <a:lnTo>
                  <a:pt x="99306" y="0"/>
                </a:lnTo>
                <a:lnTo>
                  <a:pt x="99374" y="67"/>
                </a:lnTo>
                <a:lnTo>
                  <a:pt x="99441" y="267"/>
                </a:lnTo>
                <a:lnTo>
                  <a:pt x="99507" y="578"/>
                </a:lnTo>
                <a:lnTo>
                  <a:pt x="99572" y="1022"/>
                </a:lnTo>
                <a:lnTo>
                  <a:pt x="99633" y="1578"/>
                </a:lnTo>
                <a:lnTo>
                  <a:pt x="99691" y="2244"/>
                </a:lnTo>
                <a:lnTo>
                  <a:pt x="99747" y="3022"/>
                </a:lnTo>
                <a:lnTo>
                  <a:pt x="99796" y="3911"/>
                </a:lnTo>
                <a:lnTo>
                  <a:pt x="99843" y="4867"/>
                </a:lnTo>
                <a:lnTo>
                  <a:pt x="99883" y="5933"/>
                </a:lnTo>
                <a:lnTo>
                  <a:pt x="99918" y="7044"/>
                </a:lnTo>
                <a:lnTo>
                  <a:pt x="99947" y="8222"/>
                </a:lnTo>
                <a:lnTo>
                  <a:pt x="99970" y="9467"/>
                </a:lnTo>
                <a:lnTo>
                  <a:pt x="99986" y="10733"/>
                </a:lnTo>
                <a:lnTo>
                  <a:pt x="99997" y="12022"/>
                </a:lnTo>
                <a:lnTo>
                  <a:pt x="100000" y="13333"/>
                </a:lnTo>
                <a:lnTo>
                  <a:pt x="100000" y="86667"/>
                </a:lnTo>
                <a:lnTo>
                  <a:pt x="99997" y="87978"/>
                </a:lnTo>
                <a:lnTo>
                  <a:pt x="99986" y="89267"/>
                </a:lnTo>
                <a:lnTo>
                  <a:pt x="99970" y="90533"/>
                </a:lnTo>
                <a:lnTo>
                  <a:pt x="99947" y="91778"/>
                </a:lnTo>
                <a:lnTo>
                  <a:pt x="99918" y="92956"/>
                </a:lnTo>
                <a:lnTo>
                  <a:pt x="99883" y="94067"/>
                </a:lnTo>
                <a:lnTo>
                  <a:pt x="99843" y="95133"/>
                </a:lnTo>
                <a:lnTo>
                  <a:pt x="99796" y="96089"/>
                </a:lnTo>
                <a:lnTo>
                  <a:pt x="99747" y="96978"/>
                </a:lnTo>
                <a:lnTo>
                  <a:pt x="99691" y="97756"/>
                </a:lnTo>
                <a:lnTo>
                  <a:pt x="99633" y="98422"/>
                </a:lnTo>
                <a:lnTo>
                  <a:pt x="99572" y="98978"/>
                </a:lnTo>
                <a:lnTo>
                  <a:pt x="99507" y="99422"/>
                </a:lnTo>
                <a:lnTo>
                  <a:pt x="99441" y="99733"/>
                </a:lnTo>
                <a:lnTo>
                  <a:pt x="99374" y="99933"/>
                </a:lnTo>
                <a:lnTo>
                  <a:pt x="99306" y="100000"/>
                </a:lnTo>
                <a:lnTo>
                  <a:pt x="694" y="100000"/>
                </a:lnTo>
                <a:lnTo>
                  <a:pt x="626" y="99933"/>
                </a:lnTo>
                <a:lnTo>
                  <a:pt x="559" y="99733"/>
                </a:lnTo>
                <a:lnTo>
                  <a:pt x="493" y="99422"/>
                </a:lnTo>
                <a:lnTo>
                  <a:pt x="428" y="98978"/>
                </a:lnTo>
                <a:lnTo>
                  <a:pt x="367" y="98422"/>
                </a:lnTo>
                <a:lnTo>
                  <a:pt x="309" y="97756"/>
                </a:lnTo>
                <a:lnTo>
                  <a:pt x="253" y="96978"/>
                </a:lnTo>
                <a:lnTo>
                  <a:pt x="204" y="96089"/>
                </a:lnTo>
                <a:lnTo>
                  <a:pt x="157" y="95133"/>
                </a:lnTo>
                <a:lnTo>
                  <a:pt x="117" y="94067"/>
                </a:lnTo>
                <a:lnTo>
                  <a:pt x="82" y="92956"/>
                </a:lnTo>
                <a:lnTo>
                  <a:pt x="53" y="91778"/>
                </a:lnTo>
                <a:lnTo>
                  <a:pt x="30" y="90533"/>
                </a:lnTo>
                <a:lnTo>
                  <a:pt x="14" y="89267"/>
                </a:lnTo>
                <a:lnTo>
                  <a:pt x="3" y="87978"/>
                </a:lnTo>
                <a:lnTo>
                  <a:pt x="0" y="86667"/>
                </a:lnTo>
                <a:lnTo>
                  <a:pt x="0" y="13333"/>
                </a:lnTo>
                <a:lnTo>
                  <a:pt x="3" y="12022"/>
                </a:lnTo>
                <a:lnTo>
                  <a:pt x="14" y="10733"/>
                </a:lnTo>
                <a:lnTo>
                  <a:pt x="30" y="9467"/>
                </a:lnTo>
                <a:lnTo>
                  <a:pt x="53" y="8222"/>
                </a:lnTo>
                <a:lnTo>
                  <a:pt x="82" y="7044"/>
                </a:lnTo>
                <a:lnTo>
                  <a:pt x="117" y="5933"/>
                </a:lnTo>
                <a:lnTo>
                  <a:pt x="157" y="4867"/>
                </a:lnTo>
                <a:lnTo>
                  <a:pt x="204" y="3911"/>
                </a:lnTo>
                <a:lnTo>
                  <a:pt x="253" y="3022"/>
                </a:lnTo>
                <a:lnTo>
                  <a:pt x="309" y="2244"/>
                </a:lnTo>
                <a:lnTo>
                  <a:pt x="367" y="1578"/>
                </a:lnTo>
                <a:lnTo>
                  <a:pt x="428" y="1022"/>
                </a:lnTo>
                <a:lnTo>
                  <a:pt x="493" y="578"/>
                </a:lnTo>
                <a:lnTo>
                  <a:pt x="559" y="267"/>
                </a:lnTo>
                <a:lnTo>
                  <a:pt x="626" y="67"/>
                </a:lnTo>
                <a:lnTo>
                  <a:pt x="694" y="0"/>
                </a:lnTo>
                <a:close/>
              </a:path>
            </a:pathLst>
          </a:custGeom>
          <a:solidFill>
            <a:srgbClr val="FDF8E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39478010-6"/>
          <p:cNvSpPr/>
          <p:nvPr/>
        </p:nvSpPr>
        <p:spPr>
          <a:xfrm>
            <a:off x="514350" y="3778262"/>
            <a:ext cx="57150" cy="4286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64"/>
                </a:lnTo>
                <a:lnTo>
                  <a:pt x="80491" y="256"/>
                </a:lnTo>
                <a:lnTo>
                  <a:pt x="70972" y="574"/>
                </a:lnTo>
                <a:lnTo>
                  <a:pt x="61732" y="1015"/>
                </a:lnTo>
                <a:lnTo>
                  <a:pt x="52860" y="1574"/>
                </a:lnTo>
                <a:lnTo>
                  <a:pt x="44443" y="2247"/>
                </a:lnTo>
                <a:lnTo>
                  <a:pt x="36561" y="3027"/>
                </a:lnTo>
                <a:lnTo>
                  <a:pt x="29289" y="3905"/>
                </a:lnTo>
                <a:lnTo>
                  <a:pt x="22699" y="4875"/>
                </a:lnTo>
                <a:lnTo>
                  <a:pt x="16853" y="5926"/>
                </a:lnTo>
                <a:lnTo>
                  <a:pt x="11808" y="7048"/>
                </a:lnTo>
                <a:lnTo>
                  <a:pt x="7612" y="8231"/>
                </a:lnTo>
                <a:lnTo>
                  <a:pt x="4306" y="9463"/>
                </a:lnTo>
                <a:lnTo>
                  <a:pt x="1921" y="10732"/>
                </a:lnTo>
                <a:lnTo>
                  <a:pt x="482" y="12026"/>
                </a:lnTo>
                <a:lnTo>
                  <a:pt x="0" y="13333"/>
                </a:lnTo>
                <a:lnTo>
                  <a:pt x="0" y="86667"/>
                </a:lnTo>
                <a:lnTo>
                  <a:pt x="482" y="87974"/>
                </a:lnTo>
                <a:lnTo>
                  <a:pt x="1921" y="89268"/>
                </a:lnTo>
                <a:lnTo>
                  <a:pt x="4306" y="90537"/>
                </a:lnTo>
                <a:lnTo>
                  <a:pt x="7612" y="91769"/>
                </a:lnTo>
                <a:lnTo>
                  <a:pt x="11808" y="92952"/>
                </a:lnTo>
                <a:lnTo>
                  <a:pt x="16853" y="94074"/>
                </a:lnTo>
                <a:lnTo>
                  <a:pt x="22699" y="95125"/>
                </a:lnTo>
                <a:lnTo>
                  <a:pt x="29289" y="96095"/>
                </a:lnTo>
                <a:lnTo>
                  <a:pt x="36561" y="96973"/>
                </a:lnTo>
                <a:lnTo>
                  <a:pt x="44443" y="97753"/>
                </a:lnTo>
                <a:lnTo>
                  <a:pt x="52860" y="98426"/>
                </a:lnTo>
                <a:lnTo>
                  <a:pt x="61732" y="98985"/>
                </a:lnTo>
                <a:lnTo>
                  <a:pt x="70972" y="99426"/>
                </a:lnTo>
                <a:lnTo>
                  <a:pt x="80491" y="99744"/>
                </a:lnTo>
                <a:lnTo>
                  <a:pt x="90198" y="99936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36"/>
                </a:lnTo>
                <a:lnTo>
                  <a:pt x="95123" y="99744"/>
                </a:lnTo>
                <a:lnTo>
                  <a:pt x="92743" y="99426"/>
                </a:lnTo>
                <a:lnTo>
                  <a:pt x="90433" y="98985"/>
                </a:lnTo>
                <a:lnTo>
                  <a:pt x="88215" y="98426"/>
                </a:lnTo>
                <a:lnTo>
                  <a:pt x="86111" y="97753"/>
                </a:lnTo>
                <a:lnTo>
                  <a:pt x="84140" y="96973"/>
                </a:lnTo>
                <a:lnTo>
                  <a:pt x="82322" y="96095"/>
                </a:lnTo>
                <a:lnTo>
                  <a:pt x="80675" y="95125"/>
                </a:lnTo>
                <a:lnTo>
                  <a:pt x="79213" y="94074"/>
                </a:lnTo>
                <a:lnTo>
                  <a:pt x="77952" y="92952"/>
                </a:lnTo>
                <a:lnTo>
                  <a:pt x="76903" y="91769"/>
                </a:lnTo>
                <a:lnTo>
                  <a:pt x="76076" y="90537"/>
                </a:lnTo>
                <a:lnTo>
                  <a:pt x="75480" y="89268"/>
                </a:lnTo>
                <a:lnTo>
                  <a:pt x="75120" y="87974"/>
                </a:lnTo>
                <a:lnTo>
                  <a:pt x="75000" y="86667"/>
                </a:lnTo>
                <a:lnTo>
                  <a:pt x="75000" y="13333"/>
                </a:lnTo>
                <a:lnTo>
                  <a:pt x="75120" y="12026"/>
                </a:lnTo>
                <a:lnTo>
                  <a:pt x="75480" y="10732"/>
                </a:lnTo>
                <a:lnTo>
                  <a:pt x="76076" y="9463"/>
                </a:lnTo>
                <a:lnTo>
                  <a:pt x="76903" y="8231"/>
                </a:lnTo>
                <a:lnTo>
                  <a:pt x="77952" y="7048"/>
                </a:lnTo>
                <a:lnTo>
                  <a:pt x="79213" y="5926"/>
                </a:lnTo>
                <a:lnTo>
                  <a:pt x="80675" y="4875"/>
                </a:lnTo>
                <a:lnTo>
                  <a:pt x="82322" y="3905"/>
                </a:lnTo>
                <a:lnTo>
                  <a:pt x="84140" y="3027"/>
                </a:lnTo>
                <a:lnTo>
                  <a:pt x="86111" y="2247"/>
                </a:lnTo>
                <a:lnTo>
                  <a:pt x="88215" y="1574"/>
                </a:lnTo>
                <a:lnTo>
                  <a:pt x="90433" y="1015"/>
                </a:lnTo>
                <a:lnTo>
                  <a:pt x="92743" y="574"/>
                </a:lnTo>
                <a:lnTo>
                  <a:pt x="95123" y="256"/>
                </a:lnTo>
                <a:lnTo>
                  <a:pt x="97550" y="64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39478095-27"/>
          <p:cNvSpPr/>
          <p:nvPr/>
        </p:nvSpPr>
        <p:spPr>
          <a:xfrm>
            <a:off x="700088" y="3905064"/>
            <a:ext cx="200025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2984" y="148"/>
                  <a:pt x="55270" y="1667"/>
                  <a:pt x="56857" y="4556"/>
                </a:cubicBezTo>
                <a:lnTo>
                  <a:pt x="56857" y="4556"/>
                </a:lnTo>
                <a:lnTo>
                  <a:pt x="99000" y="88389"/>
                </a:lnTo>
                <a:cubicBezTo>
                  <a:pt x="100333" y="91426"/>
                  <a:pt x="100333" y="94463"/>
                  <a:pt x="99000" y="97500"/>
                </a:cubicBezTo>
                <a:lnTo>
                  <a:pt x="99000" y="97500"/>
                </a:lnTo>
                <a:cubicBezTo>
                  <a:pt x="97444" y="100389"/>
                  <a:pt x="95175" y="101926"/>
                  <a:pt x="92190" y="102111"/>
                </a:cubicBezTo>
                <a:lnTo>
                  <a:pt x="92190" y="102111"/>
                </a:lnTo>
                <a:lnTo>
                  <a:pt x="7810" y="102111"/>
                </a:lnTo>
                <a:cubicBezTo>
                  <a:pt x="4825" y="101926"/>
                  <a:pt x="2556" y="100389"/>
                  <a:pt x="1000" y="97500"/>
                </a:cubicBezTo>
                <a:lnTo>
                  <a:pt x="1000" y="97500"/>
                </a:lnTo>
                <a:cubicBezTo>
                  <a:pt x="-333" y="94463"/>
                  <a:pt x="-333" y="91426"/>
                  <a:pt x="1000" y="88389"/>
                </a:cubicBezTo>
                <a:lnTo>
                  <a:pt x="1000" y="88389"/>
                </a:lnTo>
                <a:lnTo>
                  <a:pt x="43381" y="4556"/>
                </a:lnTo>
                <a:cubicBezTo>
                  <a:pt x="44937" y="1667"/>
                  <a:pt x="47143" y="148"/>
                  <a:pt x="50000" y="0"/>
                </a:cubicBezTo>
                <a:lnTo>
                  <a:pt x="50000" y="0"/>
                </a:lnTo>
                <a:moveTo>
                  <a:pt x="50000" y="29167"/>
                </a:moveTo>
                <a:lnTo>
                  <a:pt x="50000" y="29167"/>
                </a:lnTo>
                <a:cubicBezTo>
                  <a:pt x="47143" y="29463"/>
                  <a:pt x="45587" y="31278"/>
                  <a:pt x="45333" y="34611"/>
                </a:cubicBezTo>
                <a:lnTo>
                  <a:pt x="45333" y="34611"/>
                </a:lnTo>
                <a:lnTo>
                  <a:pt x="45333" y="60167"/>
                </a:lnTo>
                <a:cubicBezTo>
                  <a:pt x="45587" y="63500"/>
                  <a:pt x="47143" y="65315"/>
                  <a:pt x="50000" y="65611"/>
                </a:cubicBezTo>
                <a:lnTo>
                  <a:pt x="50000" y="65611"/>
                </a:lnTo>
                <a:cubicBezTo>
                  <a:pt x="52857" y="65315"/>
                  <a:pt x="54413" y="63500"/>
                  <a:pt x="54667" y="60167"/>
                </a:cubicBezTo>
                <a:lnTo>
                  <a:pt x="54667" y="60167"/>
                </a:lnTo>
                <a:lnTo>
                  <a:pt x="54667" y="34611"/>
                </a:lnTo>
                <a:cubicBezTo>
                  <a:pt x="54413" y="31278"/>
                  <a:pt x="52857" y="29463"/>
                  <a:pt x="50000" y="29167"/>
                </a:cubicBezTo>
                <a:lnTo>
                  <a:pt x="50000" y="29167"/>
                </a:lnTo>
                <a:moveTo>
                  <a:pt x="56238" y="80222"/>
                </a:moveTo>
                <a:lnTo>
                  <a:pt x="56238" y="80222"/>
                </a:lnTo>
                <a:cubicBezTo>
                  <a:pt x="56238" y="78074"/>
                  <a:pt x="55651" y="76315"/>
                  <a:pt x="54476" y="74944"/>
                </a:cubicBezTo>
                <a:lnTo>
                  <a:pt x="54476" y="74944"/>
                </a:lnTo>
                <a:lnTo>
                  <a:pt x="54476" y="74944"/>
                </a:lnTo>
                <a:cubicBezTo>
                  <a:pt x="53302" y="73611"/>
                  <a:pt x="51810" y="72944"/>
                  <a:pt x="50000" y="72944"/>
                </a:cubicBezTo>
                <a:lnTo>
                  <a:pt x="50000" y="72944"/>
                </a:lnTo>
                <a:cubicBezTo>
                  <a:pt x="48190" y="72944"/>
                  <a:pt x="46698" y="73611"/>
                  <a:pt x="45524" y="74944"/>
                </a:cubicBezTo>
                <a:lnTo>
                  <a:pt x="45524" y="74944"/>
                </a:lnTo>
                <a:cubicBezTo>
                  <a:pt x="44349" y="76315"/>
                  <a:pt x="43762" y="78074"/>
                  <a:pt x="43762" y="80222"/>
                </a:cubicBezTo>
                <a:lnTo>
                  <a:pt x="43762" y="80222"/>
                </a:lnTo>
                <a:cubicBezTo>
                  <a:pt x="43762" y="82333"/>
                  <a:pt x="44349" y="84074"/>
                  <a:pt x="45524" y="85444"/>
                </a:cubicBezTo>
                <a:lnTo>
                  <a:pt x="45524" y="85444"/>
                </a:lnTo>
                <a:cubicBezTo>
                  <a:pt x="46698" y="86815"/>
                  <a:pt x="48190" y="87500"/>
                  <a:pt x="50000" y="87500"/>
                </a:cubicBezTo>
                <a:lnTo>
                  <a:pt x="50000" y="87500"/>
                </a:lnTo>
                <a:cubicBezTo>
                  <a:pt x="51810" y="87500"/>
                  <a:pt x="53302" y="86815"/>
                  <a:pt x="54476" y="85444"/>
                </a:cubicBezTo>
                <a:lnTo>
                  <a:pt x="54476" y="85444"/>
                </a:lnTo>
                <a:cubicBezTo>
                  <a:pt x="55651" y="84074"/>
                  <a:pt x="56238" y="82333"/>
                  <a:pt x="56238" y="80222"/>
                </a:cubicBezTo>
                <a:lnTo>
                  <a:pt x="56238" y="80222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39478006-4"/>
          <p:cNvSpPr/>
          <p:nvPr/>
        </p:nvSpPr>
        <p:spPr>
          <a:xfrm>
            <a:off x="8190309" y="4882753"/>
            <a:ext cx="553641" cy="178594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39478003-1"/>
          <p:cNvSpPr txBox="1"/>
          <p:nvPr/>
        </p:nvSpPr>
        <p:spPr>
          <a:xfrm>
            <a:off x="628650" y="107315"/>
            <a:ext cx="4331970" cy="7797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金税四期：从“以票管税”到“以数治税”</a:t>
            </a:r>
          </a:p>
        </p:txBody>
      </p:sp>
      <p:sp>
        <p:nvSpPr>
          <p:cNvPr id="14" name="el-1786839478033-15"/>
          <p:cNvSpPr txBox="1"/>
          <p:nvPr/>
        </p:nvSpPr>
        <p:spPr>
          <a:xfrm>
            <a:off x="621506" y="2929719"/>
            <a:ext cx="2871846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API 接口对接 ERP</a:t>
            </a:r>
          </a:p>
        </p:txBody>
      </p:sp>
      <p:sp>
        <p:nvSpPr>
          <p:cNvPr id="15" name="el-1786839478034-16"/>
          <p:cNvSpPr txBox="1"/>
          <p:nvPr/>
        </p:nvSpPr>
        <p:spPr>
          <a:xfrm>
            <a:off x="621506" y="3165463"/>
            <a:ext cx="2452650" cy="3199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260"/>
              </a:lnSpc>
            </a:pPr>
            <a:r>
              <a:rPr sz="90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实时抓取采购 / 生产 / 销售全流程数据，系统自动比对。</a:t>
            </a:r>
          </a:p>
        </p:txBody>
      </p:sp>
      <p:sp>
        <p:nvSpPr>
          <p:cNvPr id="16" name="el-1786839478034-17"/>
          <p:cNvSpPr txBox="1"/>
          <p:nvPr/>
        </p:nvSpPr>
        <p:spPr>
          <a:xfrm>
            <a:off x="3402769" y="2929719"/>
            <a:ext cx="2707254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OCR 技术扫描</a:t>
            </a:r>
          </a:p>
        </p:txBody>
      </p:sp>
      <p:sp>
        <p:nvSpPr>
          <p:cNvPr id="17" name="el-1786839478034-18"/>
          <p:cNvSpPr txBox="1"/>
          <p:nvPr/>
        </p:nvSpPr>
        <p:spPr>
          <a:xfrm>
            <a:off x="3402769" y="3165463"/>
            <a:ext cx="2452650" cy="3199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260"/>
              </a:lnSpc>
            </a:pPr>
            <a:r>
              <a:rPr sz="90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增值税发票、银行回单等非结构化文档，自动识别录入。</a:t>
            </a:r>
          </a:p>
        </p:txBody>
      </p:sp>
      <p:sp>
        <p:nvSpPr>
          <p:cNvPr id="18" name="el-1786839478035-19"/>
          <p:cNvSpPr txBox="1"/>
          <p:nvPr/>
        </p:nvSpPr>
        <p:spPr>
          <a:xfrm>
            <a:off x="6184032" y="2929719"/>
            <a:ext cx="2625069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“四流合一”实时比对</a:t>
            </a:r>
          </a:p>
        </p:txBody>
      </p:sp>
      <p:sp>
        <p:nvSpPr>
          <p:cNvPr id="19" name="el-1786839478035-20"/>
          <p:cNvSpPr txBox="1"/>
          <p:nvPr/>
        </p:nvSpPr>
        <p:spPr>
          <a:xfrm>
            <a:off x="6184265" y="3165475"/>
            <a:ext cx="2584450" cy="320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260"/>
              </a:lnSpc>
            </a:pPr>
            <a:r>
              <a:rPr sz="90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合同流、资金流、货物流、发票流 全维度交叉验证。</a:t>
            </a:r>
          </a:p>
        </p:txBody>
      </p:sp>
      <p:sp>
        <p:nvSpPr>
          <p:cNvPr id="20" name="el-1786839478013-7"/>
          <p:cNvSpPr txBox="1"/>
          <p:nvPr/>
        </p:nvSpPr>
        <p:spPr>
          <a:xfrm>
            <a:off x="985838" y="3863987"/>
            <a:ext cx="3980212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一句话总结：在金四面前，企业是</a:t>
            </a:r>
            <a:r>
              <a:rPr sz="1350" b="1" spc="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“裸奔”</a:t>
            </a:r>
            <a:r>
              <a:rPr sz="135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的。</a:t>
            </a:r>
          </a:p>
        </p:txBody>
      </p:sp>
      <p:sp>
        <p:nvSpPr>
          <p:cNvPr id="23" name="el-1786839478016-8"/>
          <p:cNvSpPr/>
          <p:nvPr/>
        </p:nvSpPr>
        <p:spPr>
          <a:xfrm>
            <a:off x="514350" y="1108063"/>
            <a:ext cx="4029075" cy="1243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28" y="0"/>
                </a:moveTo>
                <a:lnTo>
                  <a:pt x="97872" y="0"/>
                </a:lnTo>
                <a:lnTo>
                  <a:pt x="98080" y="31"/>
                </a:lnTo>
                <a:lnTo>
                  <a:pt x="98288" y="130"/>
                </a:lnTo>
                <a:lnTo>
                  <a:pt x="98489" y="298"/>
                </a:lnTo>
                <a:lnTo>
                  <a:pt x="98686" y="527"/>
                </a:lnTo>
                <a:lnTo>
                  <a:pt x="98875" y="809"/>
                </a:lnTo>
                <a:lnTo>
                  <a:pt x="99054" y="1160"/>
                </a:lnTo>
                <a:lnTo>
                  <a:pt x="99222" y="1557"/>
                </a:lnTo>
                <a:lnTo>
                  <a:pt x="99376" y="2015"/>
                </a:lnTo>
                <a:lnTo>
                  <a:pt x="99518" y="2511"/>
                </a:lnTo>
                <a:lnTo>
                  <a:pt x="99641" y="3053"/>
                </a:lnTo>
                <a:lnTo>
                  <a:pt x="99749" y="3634"/>
                </a:lnTo>
                <a:lnTo>
                  <a:pt x="99837" y="4244"/>
                </a:lnTo>
                <a:lnTo>
                  <a:pt x="99908" y="4878"/>
                </a:lnTo>
                <a:lnTo>
                  <a:pt x="99960" y="5527"/>
                </a:lnTo>
                <a:lnTo>
                  <a:pt x="99991" y="6198"/>
                </a:lnTo>
                <a:lnTo>
                  <a:pt x="100000" y="6870"/>
                </a:lnTo>
                <a:lnTo>
                  <a:pt x="100000" y="93130"/>
                </a:lnTo>
                <a:lnTo>
                  <a:pt x="99991" y="93802"/>
                </a:lnTo>
                <a:lnTo>
                  <a:pt x="99960" y="94473"/>
                </a:lnTo>
                <a:lnTo>
                  <a:pt x="99908" y="95122"/>
                </a:lnTo>
                <a:lnTo>
                  <a:pt x="99837" y="95756"/>
                </a:lnTo>
                <a:lnTo>
                  <a:pt x="99749" y="96366"/>
                </a:lnTo>
                <a:lnTo>
                  <a:pt x="99641" y="96947"/>
                </a:lnTo>
                <a:lnTo>
                  <a:pt x="99518" y="97489"/>
                </a:lnTo>
                <a:lnTo>
                  <a:pt x="99376" y="97985"/>
                </a:lnTo>
                <a:lnTo>
                  <a:pt x="99222" y="98443"/>
                </a:lnTo>
                <a:lnTo>
                  <a:pt x="99054" y="98840"/>
                </a:lnTo>
                <a:lnTo>
                  <a:pt x="98875" y="99191"/>
                </a:lnTo>
                <a:lnTo>
                  <a:pt x="98686" y="99473"/>
                </a:lnTo>
                <a:lnTo>
                  <a:pt x="98489" y="99702"/>
                </a:lnTo>
                <a:lnTo>
                  <a:pt x="98288" y="99870"/>
                </a:lnTo>
                <a:lnTo>
                  <a:pt x="98080" y="99969"/>
                </a:lnTo>
                <a:lnTo>
                  <a:pt x="97872" y="100000"/>
                </a:lnTo>
                <a:lnTo>
                  <a:pt x="2128" y="100000"/>
                </a:lnTo>
                <a:lnTo>
                  <a:pt x="1920" y="99969"/>
                </a:lnTo>
                <a:lnTo>
                  <a:pt x="1712" y="99870"/>
                </a:lnTo>
                <a:lnTo>
                  <a:pt x="1511" y="99702"/>
                </a:lnTo>
                <a:lnTo>
                  <a:pt x="1314" y="99473"/>
                </a:lnTo>
                <a:lnTo>
                  <a:pt x="1125" y="99191"/>
                </a:lnTo>
                <a:lnTo>
                  <a:pt x="946" y="98840"/>
                </a:lnTo>
                <a:lnTo>
                  <a:pt x="778" y="98443"/>
                </a:lnTo>
                <a:lnTo>
                  <a:pt x="624" y="97985"/>
                </a:lnTo>
                <a:lnTo>
                  <a:pt x="482" y="97489"/>
                </a:lnTo>
                <a:lnTo>
                  <a:pt x="359" y="96947"/>
                </a:lnTo>
                <a:lnTo>
                  <a:pt x="251" y="96366"/>
                </a:lnTo>
                <a:lnTo>
                  <a:pt x="163" y="95756"/>
                </a:lnTo>
                <a:lnTo>
                  <a:pt x="92" y="95122"/>
                </a:lnTo>
                <a:lnTo>
                  <a:pt x="40" y="94473"/>
                </a:lnTo>
                <a:lnTo>
                  <a:pt x="9" y="93802"/>
                </a:lnTo>
                <a:lnTo>
                  <a:pt x="0" y="93130"/>
                </a:lnTo>
                <a:lnTo>
                  <a:pt x="0" y="6870"/>
                </a:lnTo>
                <a:lnTo>
                  <a:pt x="9" y="6198"/>
                </a:lnTo>
                <a:lnTo>
                  <a:pt x="40" y="5527"/>
                </a:lnTo>
                <a:lnTo>
                  <a:pt x="92" y="4878"/>
                </a:lnTo>
                <a:lnTo>
                  <a:pt x="163" y="4244"/>
                </a:lnTo>
                <a:lnTo>
                  <a:pt x="251" y="3634"/>
                </a:lnTo>
                <a:lnTo>
                  <a:pt x="359" y="3053"/>
                </a:lnTo>
                <a:lnTo>
                  <a:pt x="482" y="2511"/>
                </a:lnTo>
                <a:lnTo>
                  <a:pt x="624" y="2015"/>
                </a:lnTo>
                <a:lnTo>
                  <a:pt x="778" y="1557"/>
                </a:lnTo>
                <a:lnTo>
                  <a:pt x="946" y="1160"/>
                </a:lnTo>
                <a:lnTo>
                  <a:pt x="1125" y="809"/>
                </a:lnTo>
                <a:lnTo>
                  <a:pt x="1314" y="527"/>
                </a:lnTo>
                <a:lnTo>
                  <a:pt x="1511" y="298"/>
                </a:lnTo>
                <a:lnTo>
                  <a:pt x="1712" y="130"/>
                </a:lnTo>
                <a:lnTo>
                  <a:pt x="1920" y="31"/>
                </a:lnTo>
                <a:lnTo>
                  <a:pt x="2128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el-1786839478026-13"/>
          <p:cNvSpPr/>
          <p:nvPr/>
        </p:nvSpPr>
        <p:spPr>
          <a:xfrm>
            <a:off x="521494" y="1115206"/>
            <a:ext cx="42863" cy="1228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8265"/>
                  <a:pt x="0" y="96124"/>
                </a:cubicBezTo>
                <a:lnTo>
                  <a:pt x="0" y="3876"/>
                </a:lnTo>
                <a:cubicBezTo>
                  <a:pt x="0" y="1735"/>
                  <a:pt x="44772" y="0"/>
                  <a:pt x="100000" y="0"/>
                </a:cubicBezTo>
                <a:close/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39478106-31"/>
          <p:cNvSpPr/>
          <p:nvPr/>
        </p:nvSpPr>
        <p:spPr>
          <a:xfrm>
            <a:off x="735806" y="1300867"/>
            <a:ext cx="117872" cy="1573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750" y="412"/>
                </a:moveTo>
                <a:lnTo>
                  <a:pt x="3750" y="412"/>
                </a:lnTo>
                <a:cubicBezTo>
                  <a:pt x="6250" y="-333"/>
                  <a:pt x="8583" y="-78"/>
                  <a:pt x="10750" y="1176"/>
                </a:cubicBezTo>
                <a:lnTo>
                  <a:pt x="10750" y="1176"/>
                </a:lnTo>
                <a:lnTo>
                  <a:pt x="21500" y="7647"/>
                </a:lnTo>
                <a:lnTo>
                  <a:pt x="32250" y="1176"/>
                </a:lnTo>
                <a:cubicBezTo>
                  <a:pt x="35083" y="-353"/>
                  <a:pt x="37944" y="-353"/>
                  <a:pt x="40833" y="1176"/>
                </a:cubicBezTo>
                <a:lnTo>
                  <a:pt x="40833" y="1176"/>
                </a:lnTo>
                <a:lnTo>
                  <a:pt x="51583" y="7647"/>
                </a:lnTo>
                <a:lnTo>
                  <a:pt x="62333" y="1176"/>
                </a:lnTo>
                <a:cubicBezTo>
                  <a:pt x="65167" y="-353"/>
                  <a:pt x="68028" y="-353"/>
                  <a:pt x="70917" y="1176"/>
                </a:cubicBezTo>
                <a:lnTo>
                  <a:pt x="70917" y="1176"/>
                </a:lnTo>
                <a:lnTo>
                  <a:pt x="81667" y="7647"/>
                </a:lnTo>
                <a:lnTo>
                  <a:pt x="92417" y="1176"/>
                </a:lnTo>
                <a:cubicBezTo>
                  <a:pt x="94528" y="39"/>
                  <a:pt x="96833" y="-216"/>
                  <a:pt x="99333" y="412"/>
                </a:cubicBezTo>
                <a:lnTo>
                  <a:pt x="99333" y="412"/>
                </a:lnTo>
                <a:cubicBezTo>
                  <a:pt x="101667" y="1314"/>
                  <a:pt x="102944" y="2706"/>
                  <a:pt x="103167" y="4588"/>
                </a:cubicBezTo>
                <a:lnTo>
                  <a:pt x="103167" y="4588"/>
                </a:lnTo>
                <a:lnTo>
                  <a:pt x="103167" y="92529"/>
                </a:lnTo>
                <a:cubicBezTo>
                  <a:pt x="102944" y="94451"/>
                  <a:pt x="101667" y="95843"/>
                  <a:pt x="99333" y="96706"/>
                </a:cubicBezTo>
                <a:lnTo>
                  <a:pt x="99333" y="96706"/>
                </a:lnTo>
                <a:cubicBezTo>
                  <a:pt x="96833" y="97490"/>
                  <a:pt x="94528" y="97235"/>
                  <a:pt x="92417" y="95941"/>
                </a:cubicBezTo>
                <a:lnTo>
                  <a:pt x="92417" y="95941"/>
                </a:lnTo>
                <a:lnTo>
                  <a:pt x="81667" y="89529"/>
                </a:lnTo>
                <a:lnTo>
                  <a:pt x="70917" y="95941"/>
                </a:lnTo>
                <a:cubicBezTo>
                  <a:pt x="68028" y="97471"/>
                  <a:pt x="65167" y="97471"/>
                  <a:pt x="62333" y="95941"/>
                </a:cubicBezTo>
                <a:lnTo>
                  <a:pt x="62333" y="95941"/>
                </a:lnTo>
                <a:lnTo>
                  <a:pt x="51583" y="89529"/>
                </a:lnTo>
                <a:lnTo>
                  <a:pt x="40833" y="95941"/>
                </a:lnTo>
                <a:cubicBezTo>
                  <a:pt x="37944" y="97471"/>
                  <a:pt x="35083" y="97471"/>
                  <a:pt x="32250" y="95941"/>
                </a:cubicBezTo>
                <a:lnTo>
                  <a:pt x="32250" y="95941"/>
                </a:lnTo>
                <a:lnTo>
                  <a:pt x="21500" y="89529"/>
                </a:lnTo>
                <a:lnTo>
                  <a:pt x="10750" y="95941"/>
                </a:lnTo>
                <a:cubicBezTo>
                  <a:pt x="8583" y="97235"/>
                  <a:pt x="6250" y="97490"/>
                  <a:pt x="3750" y="96706"/>
                </a:cubicBezTo>
                <a:lnTo>
                  <a:pt x="3750" y="96706"/>
                </a:lnTo>
                <a:cubicBezTo>
                  <a:pt x="1417" y="95843"/>
                  <a:pt x="167" y="94451"/>
                  <a:pt x="0" y="92529"/>
                </a:cubicBezTo>
                <a:lnTo>
                  <a:pt x="0" y="92529"/>
                </a:lnTo>
                <a:lnTo>
                  <a:pt x="0" y="4588"/>
                </a:lnTo>
                <a:cubicBezTo>
                  <a:pt x="167" y="2706"/>
                  <a:pt x="1417" y="1314"/>
                  <a:pt x="3750" y="412"/>
                </a:cubicBezTo>
                <a:lnTo>
                  <a:pt x="3750" y="412"/>
                </a:lnTo>
                <a:moveTo>
                  <a:pt x="25750" y="27353"/>
                </a:moveTo>
                <a:lnTo>
                  <a:pt x="25750" y="27353"/>
                </a:lnTo>
                <a:cubicBezTo>
                  <a:pt x="23083" y="27471"/>
                  <a:pt x="21667" y="28471"/>
                  <a:pt x="21500" y="30353"/>
                </a:cubicBezTo>
                <a:lnTo>
                  <a:pt x="21500" y="30353"/>
                </a:lnTo>
                <a:cubicBezTo>
                  <a:pt x="21667" y="32275"/>
                  <a:pt x="23083" y="33294"/>
                  <a:pt x="25750" y="33412"/>
                </a:cubicBezTo>
                <a:lnTo>
                  <a:pt x="25750" y="33412"/>
                </a:lnTo>
                <a:lnTo>
                  <a:pt x="77333" y="33412"/>
                </a:lnTo>
                <a:cubicBezTo>
                  <a:pt x="80000" y="33294"/>
                  <a:pt x="81444" y="32275"/>
                  <a:pt x="81667" y="30353"/>
                </a:cubicBezTo>
                <a:lnTo>
                  <a:pt x="81667" y="30353"/>
                </a:lnTo>
                <a:cubicBezTo>
                  <a:pt x="81444" y="28471"/>
                  <a:pt x="80000" y="27471"/>
                  <a:pt x="77333" y="27353"/>
                </a:cubicBezTo>
                <a:lnTo>
                  <a:pt x="77333" y="27353"/>
                </a:lnTo>
                <a:lnTo>
                  <a:pt x="25750" y="27353"/>
                </a:lnTo>
                <a:moveTo>
                  <a:pt x="21500" y="66765"/>
                </a:moveTo>
                <a:lnTo>
                  <a:pt x="21500" y="66765"/>
                </a:lnTo>
                <a:cubicBezTo>
                  <a:pt x="21667" y="68686"/>
                  <a:pt x="23083" y="69706"/>
                  <a:pt x="25750" y="69824"/>
                </a:cubicBezTo>
                <a:lnTo>
                  <a:pt x="25750" y="69824"/>
                </a:lnTo>
                <a:lnTo>
                  <a:pt x="77333" y="69824"/>
                </a:lnTo>
                <a:cubicBezTo>
                  <a:pt x="80000" y="69706"/>
                  <a:pt x="81444" y="68686"/>
                  <a:pt x="81667" y="66765"/>
                </a:cubicBezTo>
                <a:lnTo>
                  <a:pt x="81667" y="66765"/>
                </a:lnTo>
                <a:cubicBezTo>
                  <a:pt x="81444" y="64882"/>
                  <a:pt x="80000" y="63882"/>
                  <a:pt x="77333" y="63765"/>
                </a:cubicBezTo>
                <a:lnTo>
                  <a:pt x="77333" y="63765"/>
                </a:lnTo>
                <a:lnTo>
                  <a:pt x="25750" y="63765"/>
                </a:lnTo>
                <a:cubicBezTo>
                  <a:pt x="23083" y="63882"/>
                  <a:pt x="21667" y="64882"/>
                  <a:pt x="21500" y="66765"/>
                </a:cubicBezTo>
                <a:lnTo>
                  <a:pt x="21500" y="66765"/>
                </a:lnTo>
                <a:moveTo>
                  <a:pt x="25750" y="45529"/>
                </a:moveTo>
                <a:lnTo>
                  <a:pt x="25750" y="45529"/>
                </a:lnTo>
                <a:cubicBezTo>
                  <a:pt x="23083" y="45647"/>
                  <a:pt x="21667" y="46667"/>
                  <a:pt x="21500" y="48588"/>
                </a:cubicBezTo>
                <a:lnTo>
                  <a:pt x="21500" y="48588"/>
                </a:lnTo>
                <a:cubicBezTo>
                  <a:pt x="21667" y="50471"/>
                  <a:pt x="23083" y="51471"/>
                  <a:pt x="25750" y="51588"/>
                </a:cubicBezTo>
                <a:lnTo>
                  <a:pt x="25750" y="51588"/>
                </a:lnTo>
                <a:lnTo>
                  <a:pt x="77333" y="51588"/>
                </a:lnTo>
                <a:cubicBezTo>
                  <a:pt x="80000" y="51471"/>
                  <a:pt x="81444" y="50471"/>
                  <a:pt x="81667" y="48588"/>
                </a:cubicBezTo>
                <a:lnTo>
                  <a:pt x="81667" y="48588"/>
                </a:lnTo>
                <a:cubicBezTo>
                  <a:pt x="81444" y="46667"/>
                  <a:pt x="80000" y="45647"/>
                  <a:pt x="77333" y="45529"/>
                </a:cubicBezTo>
                <a:lnTo>
                  <a:pt x="77333" y="45529"/>
                </a:lnTo>
                <a:lnTo>
                  <a:pt x="25750" y="45529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39478019-9"/>
          <p:cNvSpPr/>
          <p:nvPr/>
        </p:nvSpPr>
        <p:spPr>
          <a:xfrm>
            <a:off x="4714875" y="1108063"/>
            <a:ext cx="4029075" cy="1243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28" y="0"/>
                </a:moveTo>
                <a:lnTo>
                  <a:pt x="97872" y="0"/>
                </a:lnTo>
                <a:lnTo>
                  <a:pt x="98080" y="31"/>
                </a:lnTo>
                <a:lnTo>
                  <a:pt x="98288" y="130"/>
                </a:lnTo>
                <a:lnTo>
                  <a:pt x="98489" y="298"/>
                </a:lnTo>
                <a:lnTo>
                  <a:pt x="98686" y="527"/>
                </a:lnTo>
                <a:lnTo>
                  <a:pt x="98875" y="809"/>
                </a:lnTo>
                <a:lnTo>
                  <a:pt x="99054" y="1160"/>
                </a:lnTo>
                <a:lnTo>
                  <a:pt x="99222" y="1557"/>
                </a:lnTo>
                <a:lnTo>
                  <a:pt x="99376" y="2015"/>
                </a:lnTo>
                <a:lnTo>
                  <a:pt x="99518" y="2511"/>
                </a:lnTo>
                <a:lnTo>
                  <a:pt x="99641" y="3053"/>
                </a:lnTo>
                <a:lnTo>
                  <a:pt x="99749" y="3634"/>
                </a:lnTo>
                <a:lnTo>
                  <a:pt x="99837" y="4244"/>
                </a:lnTo>
                <a:lnTo>
                  <a:pt x="99908" y="4878"/>
                </a:lnTo>
                <a:lnTo>
                  <a:pt x="99960" y="5527"/>
                </a:lnTo>
                <a:lnTo>
                  <a:pt x="99991" y="6198"/>
                </a:lnTo>
                <a:lnTo>
                  <a:pt x="100000" y="6870"/>
                </a:lnTo>
                <a:lnTo>
                  <a:pt x="100000" y="93130"/>
                </a:lnTo>
                <a:lnTo>
                  <a:pt x="99991" y="93802"/>
                </a:lnTo>
                <a:lnTo>
                  <a:pt x="99960" y="94473"/>
                </a:lnTo>
                <a:lnTo>
                  <a:pt x="99908" y="95122"/>
                </a:lnTo>
                <a:lnTo>
                  <a:pt x="99837" y="95756"/>
                </a:lnTo>
                <a:lnTo>
                  <a:pt x="99749" y="96366"/>
                </a:lnTo>
                <a:lnTo>
                  <a:pt x="99641" y="96947"/>
                </a:lnTo>
                <a:lnTo>
                  <a:pt x="99518" y="97489"/>
                </a:lnTo>
                <a:lnTo>
                  <a:pt x="99376" y="97985"/>
                </a:lnTo>
                <a:lnTo>
                  <a:pt x="99222" y="98443"/>
                </a:lnTo>
                <a:lnTo>
                  <a:pt x="99054" y="98840"/>
                </a:lnTo>
                <a:lnTo>
                  <a:pt x="98875" y="99191"/>
                </a:lnTo>
                <a:lnTo>
                  <a:pt x="98686" y="99473"/>
                </a:lnTo>
                <a:lnTo>
                  <a:pt x="98489" y="99702"/>
                </a:lnTo>
                <a:lnTo>
                  <a:pt x="98288" y="99870"/>
                </a:lnTo>
                <a:lnTo>
                  <a:pt x="98080" y="99969"/>
                </a:lnTo>
                <a:lnTo>
                  <a:pt x="97872" y="100000"/>
                </a:lnTo>
                <a:lnTo>
                  <a:pt x="2128" y="100000"/>
                </a:lnTo>
                <a:lnTo>
                  <a:pt x="1920" y="99969"/>
                </a:lnTo>
                <a:lnTo>
                  <a:pt x="1712" y="99870"/>
                </a:lnTo>
                <a:lnTo>
                  <a:pt x="1511" y="99702"/>
                </a:lnTo>
                <a:lnTo>
                  <a:pt x="1314" y="99473"/>
                </a:lnTo>
                <a:lnTo>
                  <a:pt x="1125" y="99191"/>
                </a:lnTo>
                <a:lnTo>
                  <a:pt x="946" y="98840"/>
                </a:lnTo>
                <a:lnTo>
                  <a:pt x="778" y="98443"/>
                </a:lnTo>
                <a:lnTo>
                  <a:pt x="624" y="97985"/>
                </a:lnTo>
                <a:lnTo>
                  <a:pt x="482" y="97489"/>
                </a:lnTo>
                <a:lnTo>
                  <a:pt x="359" y="96947"/>
                </a:lnTo>
                <a:lnTo>
                  <a:pt x="251" y="96366"/>
                </a:lnTo>
                <a:lnTo>
                  <a:pt x="163" y="95756"/>
                </a:lnTo>
                <a:lnTo>
                  <a:pt x="92" y="95122"/>
                </a:lnTo>
                <a:lnTo>
                  <a:pt x="40" y="94473"/>
                </a:lnTo>
                <a:lnTo>
                  <a:pt x="9" y="93802"/>
                </a:lnTo>
                <a:lnTo>
                  <a:pt x="0" y="93130"/>
                </a:lnTo>
                <a:lnTo>
                  <a:pt x="0" y="6870"/>
                </a:lnTo>
                <a:lnTo>
                  <a:pt x="9" y="6198"/>
                </a:lnTo>
                <a:lnTo>
                  <a:pt x="40" y="5527"/>
                </a:lnTo>
                <a:lnTo>
                  <a:pt x="92" y="4878"/>
                </a:lnTo>
                <a:lnTo>
                  <a:pt x="163" y="4244"/>
                </a:lnTo>
                <a:lnTo>
                  <a:pt x="251" y="3634"/>
                </a:lnTo>
                <a:lnTo>
                  <a:pt x="359" y="3053"/>
                </a:lnTo>
                <a:lnTo>
                  <a:pt x="482" y="2511"/>
                </a:lnTo>
                <a:lnTo>
                  <a:pt x="624" y="2015"/>
                </a:lnTo>
                <a:lnTo>
                  <a:pt x="778" y="1557"/>
                </a:lnTo>
                <a:lnTo>
                  <a:pt x="946" y="1160"/>
                </a:lnTo>
                <a:lnTo>
                  <a:pt x="1125" y="809"/>
                </a:lnTo>
                <a:lnTo>
                  <a:pt x="1314" y="527"/>
                </a:lnTo>
                <a:lnTo>
                  <a:pt x="1511" y="298"/>
                </a:lnTo>
                <a:lnTo>
                  <a:pt x="1712" y="130"/>
                </a:lnTo>
                <a:lnTo>
                  <a:pt x="1920" y="31"/>
                </a:lnTo>
                <a:lnTo>
                  <a:pt x="2128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el-1786839478027-14"/>
          <p:cNvSpPr/>
          <p:nvPr/>
        </p:nvSpPr>
        <p:spPr>
          <a:xfrm>
            <a:off x="4722019" y="1115206"/>
            <a:ext cx="42863" cy="1228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8265"/>
                  <a:pt x="0" y="96124"/>
                </a:cubicBezTo>
                <a:lnTo>
                  <a:pt x="0" y="3876"/>
                </a:lnTo>
                <a:cubicBezTo>
                  <a:pt x="0" y="1735"/>
                  <a:pt x="44772" y="0"/>
                  <a:pt x="100000" y="0"/>
                </a:cubicBez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39478107-32"/>
          <p:cNvSpPr/>
          <p:nvPr/>
        </p:nvSpPr>
        <p:spPr>
          <a:xfrm>
            <a:off x="4936331" y="1300944"/>
            <a:ext cx="137517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3143" y="15176"/>
                </a:moveTo>
                <a:lnTo>
                  <a:pt x="103143" y="15176"/>
                </a:lnTo>
                <a:lnTo>
                  <a:pt x="103143" y="24294"/>
                </a:lnTo>
                <a:cubicBezTo>
                  <a:pt x="102810" y="28569"/>
                  <a:pt x="97738" y="32157"/>
                  <a:pt x="87929" y="35059"/>
                </a:cubicBezTo>
                <a:lnTo>
                  <a:pt x="87929" y="35059"/>
                </a:lnTo>
                <a:cubicBezTo>
                  <a:pt x="78262" y="37843"/>
                  <a:pt x="66143" y="39294"/>
                  <a:pt x="51571" y="39412"/>
                </a:cubicBezTo>
                <a:lnTo>
                  <a:pt x="51571" y="39412"/>
                </a:lnTo>
                <a:cubicBezTo>
                  <a:pt x="37000" y="39294"/>
                  <a:pt x="24881" y="37843"/>
                  <a:pt x="15214" y="35059"/>
                </a:cubicBezTo>
                <a:lnTo>
                  <a:pt x="15214" y="35059"/>
                </a:lnTo>
                <a:cubicBezTo>
                  <a:pt x="5357" y="32157"/>
                  <a:pt x="286" y="28569"/>
                  <a:pt x="0" y="24294"/>
                </a:cubicBezTo>
                <a:lnTo>
                  <a:pt x="0" y="24294"/>
                </a:lnTo>
                <a:lnTo>
                  <a:pt x="0" y="15176"/>
                </a:lnTo>
                <a:cubicBezTo>
                  <a:pt x="286" y="10863"/>
                  <a:pt x="5357" y="7255"/>
                  <a:pt x="15214" y="4353"/>
                </a:cubicBezTo>
                <a:lnTo>
                  <a:pt x="15214" y="4353"/>
                </a:lnTo>
                <a:cubicBezTo>
                  <a:pt x="24881" y="1569"/>
                  <a:pt x="37000" y="118"/>
                  <a:pt x="51571" y="0"/>
                </a:cubicBezTo>
                <a:lnTo>
                  <a:pt x="51571" y="0"/>
                </a:lnTo>
                <a:cubicBezTo>
                  <a:pt x="66143" y="118"/>
                  <a:pt x="78262" y="1569"/>
                  <a:pt x="87929" y="4353"/>
                </a:cubicBezTo>
                <a:lnTo>
                  <a:pt x="87929" y="4353"/>
                </a:lnTo>
                <a:cubicBezTo>
                  <a:pt x="97738" y="7255"/>
                  <a:pt x="102810" y="10863"/>
                  <a:pt x="103143" y="15176"/>
                </a:cubicBezTo>
                <a:lnTo>
                  <a:pt x="103143" y="15176"/>
                </a:lnTo>
                <a:moveTo>
                  <a:pt x="90500" y="40765"/>
                </a:moveTo>
                <a:lnTo>
                  <a:pt x="90500" y="40765"/>
                </a:lnTo>
                <a:cubicBezTo>
                  <a:pt x="95405" y="39353"/>
                  <a:pt x="99619" y="37510"/>
                  <a:pt x="103143" y="35235"/>
                </a:cubicBezTo>
                <a:lnTo>
                  <a:pt x="103143" y="35235"/>
                </a:lnTo>
                <a:lnTo>
                  <a:pt x="103143" y="54588"/>
                </a:lnTo>
                <a:cubicBezTo>
                  <a:pt x="102810" y="58902"/>
                  <a:pt x="97738" y="62510"/>
                  <a:pt x="87929" y="65412"/>
                </a:cubicBezTo>
                <a:lnTo>
                  <a:pt x="87929" y="65412"/>
                </a:lnTo>
                <a:cubicBezTo>
                  <a:pt x="78262" y="68196"/>
                  <a:pt x="66143" y="69647"/>
                  <a:pt x="51571" y="69765"/>
                </a:cubicBezTo>
                <a:lnTo>
                  <a:pt x="51571" y="69765"/>
                </a:lnTo>
                <a:cubicBezTo>
                  <a:pt x="37000" y="69647"/>
                  <a:pt x="24881" y="68196"/>
                  <a:pt x="15214" y="65412"/>
                </a:cubicBezTo>
                <a:lnTo>
                  <a:pt x="15214" y="65412"/>
                </a:lnTo>
                <a:cubicBezTo>
                  <a:pt x="5357" y="62510"/>
                  <a:pt x="286" y="58902"/>
                  <a:pt x="0" y="54588"/>
                </a:cubicBezTo>
                <a:lnTo>
                  <a:pt x="0" y="54588"/>
                </a:lnTo>
                <a:lnTo>
                  <a:pt x="0" y="35235"/>
                </a:lnTo>
                <a:cubicBezTo>
                  <a:pt x="3524" y="37510"/>
                  <a:pt x="7738" y="39353"/>
                  <a:pt x="12643" y="40765"/>
                </a:cubicBezTo>
                <a:lnTo>
                  <a:pt x="12643" y="40765"/>
                </a:lnTo>
                <a:cubicBezTo>
                  <a:pt x="23405" y="43784"/>
                  <a:pt x="36381" y="45353"/>
                  <a:pt x="51571" y="45471"/>
                </a:cubicBezTo>
                <a:lnTo>
                  <a:pt x="51571" y="45471"/>
                </a:lnTo>
                <a:cubicBezTo>
                  <a:pt x="66762" y="45353"/>
                  <a:pt x="79738" y="43784"/>
                  <a:pt x="90500" y="40765"/>
                </a:cubicBezTo>
                <a:lnTo>
                  <a:pt x="90500" y="40765"/>
                </a:lnTo>
                <a:moveTo>
                  <a:pt x="0" y="65588"/>
                </a:moveTo>
                <a:lnTo>
                  <a:pt x="0" y="65588"/>
                </a:lnTo>
                <a:cubicBezTo>
                  <a:pt x="3524" y="67863"/>
                  <a:pt x="7738" y="69686"/>
                  <a:pt x="12643" y="71059"/>
                </a:cubicBezTo>
                <a:lnTo>
                  <a:pt x="12643" y="71059"/>
                </a:lnTo>
                <a:cubicBezTo>
                  <a:pt x="23405" y="74118"/>
                  <a:pt x="36381" y="75706"/>
                  <a:pt x="51571" y="75824"/>
                </a:cubicBezTo>
                <a:lnTo>
                  <a:pt x="51571" y="75824"/>
                </a:lnTo>
                <a:cubicBezTo>
                  <a:pt x="66762" y="75706"/>
                  <a:pt x="79738" y="74118"/>
                  <a:pt x="90500" y="71059"/>
                </a:cubicBezTo>
                <a:lnTo>
                  <a:pt x="90500" y="71059"/>
                </a:lnTo>
                <a:cubicBezTo>
                  <a:pt x="95405" y="69686"/>
                  <a:pt x="99619" y="67863"/>
                  <a:pt x="103143" y="65588"/>
                </a:cubicBezTo>
                <a:lnTo>
                  <a:pt x="103143" y="65588"/>
                </a:lnTo>
                <a:lnTo>
                  <a:pt x="103143" y="81882"/>
                </a:lnTo>
                <a:cubicBezTo>
                  <a:pt x="102810" y="86196"/>
                  <a:pt x="97738" y="89804"/>
                  <a:pt x="87929" y="92706"/>
                </a:cubicBezTo>
                <a:lnTo>
                  <a:pt x="87929" y="92706"/>
                </a:lnTo>
                <a:cubicBezTo>
                  <a:pt x="78262" y="95490"/>
                  <a:pt x="66143" y="96941"/>
                  <a:pt x="51571" y="97059"/>
                </a:cubicBezTo>
                <a:lnTo>
                  <a:pt x="51571" y="97059"/>
                </a:lnTo>
                <a:cubicBezTo>
                  <a:pt x="37000" y="96941"/>
                  <a:pt x="24881" y="95490"/>
                  <a:pt x="15214" y="92706"/>
                </a:cubicBezTo>
                <a:lnTo>
                  <a:pt x="15214" y="92706"/>
                </a:lnTo>
                <a:cubicBezTo>
                  <a:pt x="5357" y="89804"/>
                  <a:pt x="286" y="86196"/>
                  <a:pt x="0" y="81882"/>
                </a:cubicBezTo>
                <a:lnTo>
                  <a:pt x="0" y="81882"/>
                </a:lnTo>
                <a:lnTo>
                  <a:pt x="0" y="6558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39478042-21"/>
          <p:cNvSpPr txBox="1"/>
          <p:nvPr/>
        </p:nvSpPr>
        <p:spPr>
          <a:xfrm>
            <a:off x="735806" y="1258081"/>
            <a:ext cx="3753326" cy="235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5260"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转变一：以票管税</a:t>
            </a:r>
          </a:p>
        </p:txBody>
      </p:sp>
      <p:sp>
        <p:nvSpPr>
          <p:cNvPr id="30" name="el-1786839478044-23"/>
          <p:cNvSpPr txBox="1"/>
          <p:nvPr/>
        </p:nvSpPr>
        <p:spPr>
          <a:xfrm>
            <a:off x="735806" y="1536688"/>
            <a:ext cx="3834765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2C5F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不看票、看数据，系统自动为企业“画像”</a:t>
            </a:r>
          </a:p>
        </p:txBody>
      </p:sp>
      <p:sp>
        <p:nvSpPr>
          <p:cNvPr id="31" name="el-1786839478044-24"/>
          <p:cNvSpPr txBox="1"/>
          <p:nvPr/>
        </p:nvSpPr>
        <p:spPr>
          <a:xfrm>
            <a:off x="735806" y="1793863"/>
            <a:ext cx="3733324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传统模式依赖发票，信息孤岛，稽查靠人工抽检。</a:t>
            </a:r>
          </a:p>
        </p:txBody>
      </p:sp>
      <p:sp>
        <p:nvSpPr>
          <p:cNvPr id="32" name="el-1786839478043-22"/>
          <p:cNvSpPr txBox="1"/>
          <p:nvPr/>
        </p:nvSpPr>
        <p:spPr>
          <a:xfrm>
            <a:off x="4936331" y="1258081"/>
            <a:ext cx="3904202" cy="235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94945"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转变二：138个部门数据打通</a:t>
            </a:r>
          </a:p>
        </p:txBody>
      </p:sp>
      <p:sp>
        <p:nvSpPr>
          <p:cNvPr id="33" name="el-1786839478044-25"/>
          <p:cNvSpPr txBox="1"/>
          <p:nvPr/>
        </p:nvSpPr>
        <p:spPr>
          <a:xfrm>
            <a:off x="4936331" y="1536688"/>
            <a:ext cx="3643313" cy="428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680"/>
              </a:lnSpc>
            </a:pPr>
            <a:r>
              <a:rPr sz="112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银行 · 工商 · 社保 · 海关 · 不动产 · 电力 · 物流 —— 实时共享</a:t>
            </a:r>
          </a:p>
        </p:txBody>
      </p:sp>
      <p:sp>
        <p:nvSpPr>
          <p:cNvPr id="34" name="el-1786839478045-26"/>
          <p:cNvSpPr txBox="1"/>
          <p:nvPr/>
        </p:nvSpPr>
        <p:spPr>
          <a:xfrm>
            <a:off x="4936331" y="2008175"/>
            <a:ext cx="3815620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企业所有经营行为在“数据之网”中透明呈现。</a:t>
            </a:r>
          </a:p>
        </p:txBody>
      </p:sp>
      <p:sp>
        <p:nvSpPr>
          <p:cNvPr id="35" name="el-1786839478108-33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-1786843816320-90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el-1786843816321-91"/>
          <p:cNvSpPr/>
          <p:nvPr/>
        </p:nvSpPr>
        <p:spPr>
          <a:xfrm>
            <a:off x="1714500" y="-285750"/>
            <a:ext cx="5715000" cy="57150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7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6006-5"/>
          <p:cNvSpPr/>
          <p:nvPr/>
        </p:nvSpPr>
        <p:spPr>
          <a:xfrm>
            <a:off x="4214813" y="1522400"/>
            <a:ext cx="714375" cy="21431"/>
          </a:xfrm>
          <a:prstGeom prst="roundRect">
            <a:avLst>
              <a:gd name="adj" fmla="val 50000"/>
            </a:avLst>
          </a:prstGeom>
          <a:solidFill>
            <a:srgbClr val="D4A017">
              <a:alpha val="9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5" name="el-1786843816003-4"/>
          <p:cNvCxnSpPr/>
          <p:nvPr/>
        </p:nvCxnSpPr>
        <p:spPr>
          <a:xfrm>
            <a:off x="2371725" y="3288916"/>
            <a:ext cx="4400550" cy="914"/>
          </a:xfrm>
          <a:prstGeom prst="line">
            <a:avLst/>
          </a:prstGeom>
          <a:ln w="7144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el-1786843816150-69"/>
          <p:cNvSpPr/>
          <p:nvPr/>
        </p:nvSpPr>
        <p:spPr>
          <a:xfrm>
            <a:off x="3521186" y="3471458"/>
            <a:ext cx="120577" cy="12783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692" y="0"/>
                </a:moveTo>
                <a:lnTo>
                  <a:pt x="48692" y="0"/>
                </a:lnTo>
                <a:cubicBezTo>
                  <a:pt x="49615" y="0"/>
                  <a:pt x="50487" y="205"/>
                  <a:pt x="51308" y="615"/>
                </a:cubicBezTo>
                <a:lnTo>
                  <a:pt x="51308" y="615"/>
                </a:lnTo>
                <a:lnTo>
                  <a:pt x="89692" y="16846"/>
                </a:lnTo>
                <a:cubicBezTo>
                  <a:pt x="91949" y="17769"/>
                  <a:pt x="93769" y="19256"/>
                  <a:pt x="95154" y="21308"/>
                </a:cubicBezTo>
                <a:lnTo>
                  <a:pt x="95154" y="21308"/>
                </a:lnTo>
                <a:cubicBezTo>
                  <a:pt x="96641" y="23308"/>
                  <a:pt x="97385" y="25667"/>
                  <a:pt x="97385" y="28385"/>
                </a:cubicBezTo>
                <a:lnTo>
                  <a:pt x="97385" y="28385"/>
                </a:lnTo>
                <a:cubicBezTo>
                  <a:pt x="97487" y="35308"/>
                  <a:pt x="96333" y="43436"/>
                  <a:pt x="93923" y="52769"/>
                </a:cubicBezTo>
                <a:lnTo>
                  <a:pt x="93923" y="52769"/>
                </a:lnTo>
                <a:cubicBezTo>
                  <a:pt x="91462" y="62051"/>
                  <a:pt x="87077" y="71103"/>
                  <a:pt x="80769" y="79923"/>
                </a:cubicBezTo>
                <a:lnTo>
                  <a:pt x="80769" y="79923"/>
                </a:lnTo>
                <a:cubicBezTo>
                  <a:pt x="74513" y="88846"/>
                  <a:pt x="65590" y="96205"/>
                  <a:pt x="54000" y="102000"/>
                </a:cubicBezTo>
                <a:lnTo>
                  <a:pt x="54000" y="102000"/>
                </a:lnTo>
                <a:cubicBezTo>
                  <a:pt x="50462" y="103641"/>
                  <a:pt x="46923" y="103641"/>
                  <a:pt x="43385" y="102000"/>
                </a:cubicBezTo>
                <a:lnTo>
                  <a:pt x="43385" y="102000"/>
                </a:lnTo>
                <a:cubicBezTo>
                  <a:pt x="31795" y="96205"/>
                  <a:pt x="22872" y="88846"/>
                  <a:pt x="16615" y="79923"/>
                </a:cubicBezTo>
                <a:lnTo>
                  <a:pt x="16615" y="79923"/>
                </a:lnTo>
                <a:cubicBezTo>
                  <a:pt x="10256" y="71103"/>
                  <a:pt x="5872" y="62051"/>
                  <a:pt x="3462" y="52769"/>
                </a:cubicBezTo>
                <a:lnTo>
                  <a:pt x="3462" y="52769"/>
                </a:lnTo>
                <a:cubicBezTo>
                  <a:pt x="1051" y="43436"/>
                  <a:pt x="-103" y="35308"/>
                  <a:pt x="0" y="28385"/>
                </a:cubicBezTo>
                <a:lnTo>
                  <a:pt x="0" y="28385"/>
                </a:lnTo>
                <a:cubicBezTo>
                  <a:pt x="0" y="25667"/>
                  <a:pt x="744" y="23308"/>
                  <a:pt x="2231" y="21308"/>
                </a:cubicBezTo>
                <a:lnTo>
                  <a:pt x="2231" y="21308"/>
                </a:lnTo>
                <a:cubicBezTo>
                  <a:pt x="3615" y="19256"/>
                  <a:pt x="5436" y="17769"/>
                  <a:pt x="7692" y="16846"/>
                </a:cubicBezTo>
                <a:lnTo>
                  <a:pt x="7692" y="16846"/>
                </a:lnTo>
                <a:lnTo>
                  <a:pt x="46077" y="615"/>
                </a:lnTo>
                <a:cubicBezTo>
                  <a:pt x="46846" y="205"/>
                  <a:pt x="47718" y="0"/>
                  <a:pt x="48692" y="0"/>
                </a:cubicBezTo>
                <a:lnTo>
                  <a:pt x="48692" y="0"/>
                </a:lnTo>
                <a:moveTo>
                  <a:pt x="48692" y="13615"/>
                </a:moveTo>
                <a:lnTo>
                  <a:pt x="48692" y="13615"/>
                </a:lnTo>
                <a:lnTo>
                  <a:pt x="48692" y="90231"/>
                </a:lnTo>
                <a:cubicBezTo>
                  <a:pt x="57872" y="85513"/>
                  <a:pt x="65103" y="79513"/>
                  <a:pt x="70385" y="72231"/>
                </a:cubicBezTo>
                <a:lnTo>
                  <a:pt x="70385" y="72231"/>
                </a:lnTo>
                <a:cubicBezTo>
                  <a:pt x="75513" y="64897"/>
                  <a:pt x="79154" y="57385"/>
                  <a:pt x="81308" y="49692"/>
                </a:cubicBezTo>
                <a:lnTo>
                  <a:pt x="81308" y="49692"/>
                </a:lnTo>
                <a:cubicBezTo>
                  <a:pt x="83359" y="41846"/>
                  <a:pt x="84385" y="34821"/>
                  <a:pt x="84385" y="28615"/>
                </a:cubicBezTo>
                <a:lnTo>
                  <a:pt x="84385" y="28615"/>
                </a:lnTo>
                <a:lnTo>
                  <a:pt x="48692" y="13615"/>
                </a:lnTo>
                <a:lnTo>
                  <a:pt x="48692" y="13615"/>
                </a:lnTo>
              </a:path>
            </a:pathLst>
          </a:custGeom>
          <a:solidFill>
            <a:srgbClr val="D4A017">
              <a:alpha val="5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3816003-3"/>
          <p:cNvSpPr txBox="1"/>
          <p:nvPr/>
        </p:nvSpPr>
        <p:spPr>
          <a:xfrm>
            <a:off x="1918970" y="1715135"/>
            <a:ext cx="5368925" cy="480060"/>
          </a:xfrm>
          <a:prstGeom prst="rect">
            <a:avLst/>
          </a:prstGeom>
          <a:noFill/>
          <a:ln>
            <a:noFill/>
          </a:ln>
          <a:effectLst>
            <a:outerShdw blurRad="114300" dist="14288" dir="5400000" algn="ctr">
              <a:srgbClr val="000000">
                <a:alpha val="2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lang="zh-CN" altLang="en-US"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315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、回归内控</a:t>
            </a:r>
          </a:p>
        </p:txBody>
      </p:sp>
      <p:sp>
        <p:nvSpPr>
          <p:cNvPr id="8" name="el-1786843816007-6"/>
          <p:cNvSpPr txBox="1"/>
          <p:nvPr/>
        </p:nvSpPr>
        <p:spPr>
          <a:xfrm>
            <a:off x="2551747" y="2395277"/>
            <a:ext cx="4040505" cy="339998"/>
          </a:xfrm>
          <a:prstGeom prst="rect">
            <a:avLst/>
          </a:prstGeom>
          <a:noFill/>
          <a:ln>
            <a:noFill/>
          </a:ln>
          <a:effectLst>
            <a:outerShdw blurRad="71438" dist="7144" dir="5400000" algn="ctr">
              <a:srgbClr val="000000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910" b="1" spc="169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最好的应对，是让稽查不需要来</a:t>
            </a:r>
          </a:p>
        </p:txBody>
      </p:sp>
      <p:sp>
        <p:nvSpPr>
          <p:cNvPr id="9" name="el-1786843816007-7"/>
          <p:cNvSpPr txBox="1"/>
          <p:nvPr/>
        </p:nvSpPr>
        <p:spPr>
          <a:xfrm>
            <a:off x="3168030" y="2821000"/>
            <a:ext cx="3068718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spc="281">
                <a:solidFill>
                  <a:srgbClr val="F5E6C8">
                    <a:alpha val="65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sz="1230" spc="281">
                <a:solidFill>
                  <a:schemeClr val="tx1">
                    <a:alpha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 构建企业税务风险防控体系</a:t>
            </a:r>
          </a:p>
        </p:txBody>
      </p:sp>
      <p:sp>
        <p:nvSpPr>
          <p:cNvPr id="10" name="el-1786843816002-2"/>
          <p:cNvSpPr txBox="1"/>
          <p:nvPr/>
        </p:nvSpPr>
        <p:spPr>
          <a:xfrm>
            <a:off x="2034826" y="3449650"/>
            <a:ext cx="507434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8600" algn="ctr">
              <a:lnSpc>
                <a:spcPct val="100000"/>
              </a:lnSpc>
            </a:pPr>
            <a:r>
              <a:rPr sz="1010" spc="338">
                <a:solidFill>
                  <a:srgbClr val="FFFFFF">
                    <a:alpha val="4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内控 · 合规 · 行稳致远</a:t>
            </a:r>
          </a:p>
        </p:txBody>
      </p:sp>
      <p:sp>
        <p:nvSpPr>
          <p:cNvPr id="11" name="el-1786843816137-66"/>
          <p:cNvSpPr/>
          <p:nvPr/>
        </p:nvSpPr>
        <p:spPr>
          <a:xfrm>
            <a:off x="8511332" y="4821138"/>
            <a:ext cx="100013" cy="8751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727" y="14556"/>
                </a:moveTo>
                <a:lnTo>
                  <a:pt x="50727" y="14556"/>
                </a:lnTo>
                <a:cubicBezTo>
                  <a:pt x="43273" y="14704"/>
                  <a:pt x="36727" y="17370"/>
                  <a:pt x="31091" y="22556"/>
                </a:cubicBezTo>
                <a:lnTo>
                  <a:pt x="31091" y="22556"/>
                </a:lnTo>
                <a:lnTo>
                  <a:pt x="31091" y="22556"/>
                </a:lnTo>
                <a:cubicBezTo>
                  <a:pt x="25515" y="27593"/>
                  <a:pt x="21606" y="34259"/>
                  <a:pt x="19364" y="42556"/>
                </a:cubicBezTo>
                <a:lnTo>
                  <a:pt x="19364" y="42556"/>
                </a:lnTo>
                <a:cubicBezTo>
                  <a:pt x="25727" y="38630"/>
                  <a:pt x="32697" y="36593"/>
                  <a:pt x="40273" y="36444"/>
                </a:cubicBezTo>
                <a:lnTo>
                  <a:pt x="40273" y="36444"/>
                </a:lnTo>
                <a:lnTo>
                  <a:pt x="56636" y="36444"/>
                </a:lnTo>
                <a:cubicBezTo>
                  <a:pt x="58515" y="36593"/>
                  <a:pt x="59515" y="37815"/>
                  <a:pt x="59636" y="40111"/>
                </a:cubicBezTo>
                <a:lnTo>
                  <a:pt x="59636" y="40111"/>
                </a:lnTo>
                <a:cubicBezTo>
                  <a:pt x="59515" y="42407"/>
                  <a:pt x="58515" y="43630"/>
                  <a:pt x="56636" y="43778"/>
                </a:cubicBezTo>
                <a:lnTo>
                  <a:pt x="56636" y="43778"/>
                </a:lnTo>
                <a:lnTo>
                  <a:pt x="53727" y="43778"/>
                </a:ln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40273" y="43778"/>
                  <a:pt x="40273" y="43778"/>
                  <a:pt x="40273" y="43778"/>
                </a:cubicBezTo>
                <a:lnTo>
                  <a:pt x="40273" y="43778"/>
                </a:lnTo>
                <a:cubicBezTo>
                  <a:pt x="37182" y="43778"/>
                  <a:pt x="34212" y="44148"/>
                  <a:pt x="31364" y="44889"/>
                </a:cubicBezTo>
                <a:lnTo>
                  <a:pt x="31364" y="44889"/>
                </a:lnTo>
                <a:cubicBezTo>
                  <a:pt x="26515" y="46222"/>
                  <a:pt x="22030" y="48593"/>
                  <a:pt x="17909" y="52000"/>
                </a:cubicBezTo>
                <a:lnTo>
                  <a:pt x="17909" y="52000"/>
                </a:lnTo>
                <a:cubicBezTo>
                  <a:pt x="17909" y="52000"/>
                  <a:pt x="17909" y="52000"/>
                  <a:pt x="17909" y="52000"/>
                </a:cubicBezTo>
                <a:lnTo>
                  <a:pt x="17909" y="52000"/>
                </a:lnTo>
                <a:cubicBezTo>
                  <a:pt x="12455" y="56519"/>
                  <a:pt x="8091" y="62259"/>
                  <a:pt x="4818" y="69222"/>
                </a:cubicBezTo>
                <a:lnTo>
                  <a:pt x="4818" y="69222"/>
                </a:lnTo>
                <a:cubicBezTo>
                  <a:pt x="1727" y="76407"/>
                  <a:pt x="121" y="84333"/>
                  <a:pt x="0" y="93000"/>
                </a:cubicBezTo>
                <a:lnTo>
                  <a:pt x="0" y="93000"/>
                </a:lnTo>
                <a:lnTo>
                  <a:pt x="0" y="96667"/>
                </a:lnTo>
                <a:cubicBezTo>
                  <a:pt x="242" y="100000"/>
                  <a:pt x="1727" y="101815"/>
                  <a:pt x="4455" y="102111"/>
                </a:cubicBezTo>
                <a:lnTo>
                  <a:pt x="4455" y="102111"/>
                </a:lnTo>
                <a:cubicBezTo>
                  <a:pt x="7182" y="101815"/>
                  <a:pt x="8667" y="100000"/>
                  <a:pt x="8909" y="96667"/>
                </a:cubicBezTo>
                <a:lnTo>
                  <a:pt x="8909" y="96667"/>
                </a:lnTo>
                <a:lnTo>
                  <a:pt x="8909" y="93000"/>
                </a:lnTo>
                <a:cubicBezTo>
                  <a:pt x="9212" y="81593"/>
                  <a:pt x="12576" y="72222"/>
                  <a:pt x="19000" y="64889"/>
                </a:cubicBezTo>
                <a:lnTo>
                  <a:pt x="19000" y="64889"/>
                </a:lnTo>
                <a:cubicBezTo>
                  <a:pt x="21000" y="73704"/>
                  <a:pt x="24848" y="80852"/>
                  <a:pt x="30545" y="86333"/>
                </a:cubicBezTo>
                <a:lnTo>
                  <a:pt x="30545" y="86333"/>
                </a:lnTo>
                <a:cubicBezTo>
                  <a:pt x="36303" y="91815"/>
                  <a:pt x="43030" y="94630"/>
                  <a:pt x="50727" y="94778"/>
                </a:cubicBezTo>
                <a:lnTo>
                  <a:pt x="50727" y="94778"/>
                </a:lnTo>
                <a:lnTo>
                  <a:pt x="50909" y="94778"/>
                </a:lnTo>
                <a:cubicBezTo>
                  <a:pt x="59212" y="94630"/>
                  <a:pt x="66727" y="91593"/>
                  <a:pt x="73455" y="85667"/>
                </a:cubicBezTo>
                <a:lnTo>
                  <a:pt x="73455" y="85667"/>
                </a:lnTo>
                <a:cubicBezTo>
                  <a:pt x="80182" y="79741"/>
                  <a:pt x="85455" y="71778"/>
                  <a:pt x="89273" y="61778"/>
                </a:cubicBezTo>
                <a:lnTo>
                  <a:pt x="89273" y="61778"/>
                </a:lnTo>
                <a:cubicBezTo>
                  <a:pt x="93273" y="51852"/>
                  <a:pt x="95333" y="40741"/>
                  <a:pt x="95455" y="28444"/>
                </a:cubicBezTo>
                <a:lnTo>
                  <a:pt x="95455" y="28444"/>
                </a:lnTo>
                <a:cubicBezTo>
                  <a:pt x="95455" y="18593"/>
                  <a:pt x="94152" y="9481"/>
                  <a:pt x="91545" y="1111"/>
                </a:cubicBezTo>
                <a:lnTo>
                  <a:pt x="91545" y="1111"/>
                </a:lnTo>
                <a:cubicBezTo>
                  <a:pt x="91303" y="370"/>
                  <a:pt x="90818" y="0"/>
                  <a:pt x="90091" y="0"/>
                </a:cubicBezTo>
                <a:lnTo>
                  <a:pt x="90091" y="0"/>
                </a:lnTo>
                <a:cubicBezTo>
                  <a:pt x="89424" y="0"/>
                  <a:pt x="88909" y="370"/>
                  <a:pt x="88545" y="1111"/>
                </a:cubicBezTo>
                <a:lnTo>
                  <a:pt x="88545" y="1111"/>
                </a:lnTo>
                <a:cubicBezTo>
                  <a:pt x="86667" y="5259"/>
                  <a:pt x="84121" y="8519"/>
                  <a:pt x="80909" y="10889"/>
                </a:cubicBezTo>
                <a:lnTo>
                  <a:pt x="80909" y="10889"/>
                </a:lnTo>
                <a:cubicBezTo>
                  <a:pt x="77697" y="13333"/>
                  <a:pt x="74091" y="14556"/>
                  <a:pt x="70091" y="14556"/>
                </a:cubicBezTo>
                <a:lnTo>
                  <a:pt x="70091" y="14556"/>
                </a:lnTo>
                <a:lnTo>
                  <a:pt x="50727" y="14556"/>
                </a:lnTo>
              </a:path>
            </a:pathLst>
          </a:custGeom>
          <a:solidFill>
            <a:srgbClr val="D4A017">
              <a:alpha val="3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3815999-1"/>
          <p:cNvSpPr txBox="1"/>
          <p:nvPr/>
        </p:nvSpPr>
        <p:spPr>
          <a:xfrm>
            <a:off x="8511332" y="4793456"/>
            <a:ext cx="480935" cy="1357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780" spc="113">
                <a:solidFill>
                  <a:srgbClr val="FFFFFF">
                    <a:alpha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843817295-1"/>
          <p:cNvCxnSpPr/>
          <p:nvPr/>
        </p:nvCxnSpPr>
        <p:spPr>
          <a:xfrm>
            <a:off x="0" y="507206"/>
            <a:ext cx="9144000" cy="914"/>
          </a:xfrm>
          <a:prstGeom prst="line">
            <a:avLst/>
          </a:prstGeom>
          <a:ln w="14288" cap="flat">
            <a:solidFill>
              <a:srgbClr val="2C5F2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-1786843817417-22"/>
          <p:cNvSpPr/>
          <p:nvPr/>
        </p:nvSpPr>
        <p:spPr>
          <a:xfrm>
            <a:off x="400050" y="171450"/>
            <a:ext cx="160734" cy="2143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647" y="0"/>
                </a:moveTo>
                <a:lnTo>
                  <a:pt x="49647" y="0"/>
                </a:lnTo>
                <a:cubicBezTo>
                  <a:pt x="44118" y="116"/>
                  <a:pt x="39294" y="1261"/>
                  <a:pt x="35176" y="3435"/>
                </a:cubicBezTo>
                <a:lnTo>
                  <a:pt x="35176" y="3435"/>
                </a:lnTo>
                <a:lnTo>
                  <a:pt x="35176" y="3435"/>
                </a:lnTo>
                <a:cubicBezTo>
                  <a:pt x="31020" y="5725"/>
                  <a:pt x="28078" y="8652"/>
                  <a:pt x="26353" y="12217"/>
                </a:cubicBezTo>
                <a:lnTo>
                  <a:pt x="26353" y="12217"/>
                </a:lnTo>
                <a:lnTo>
                  <a:pt x="16529" y="12217"/>
                </a:lnTo>
                <a:cubicBezTo>
                  <a:pt x="11902" y="12362"/>
                  <a:pt x="8020" y="13580"/>
                  <a:pt x="4882" y="15870"/>
                </a:cubicBezTo>
                <a:lnTo>
                  <a:pt x="4882" y="15870"/>
                </a:lnTo>
                <a:cubicBezTo>
                  <a:pt x="1784" y="18159"/>
                  <a:pt x="157" y="21029"/>
                  <a:pt x="0" y="24478"/>
                </a:cubicBezTo>
                <a:lnTo>
                  <a:pt x="0" y="24478"/>
                </a:lnTo>
                <a:lnTo>
                  <a:pt x="0" y="85609"/>
                </a:lnTo>
                <a:cubicBezTo>
                  <a:pt x="157" y="89029"/>
                  <a:pt x="1784" y="91899"/>
                  <a:pt x="4882" y="94217"/>
                </a:cubicBezTo>
                <a:lnTo>
                  <a:pt x="4882" y="94217"/>
                </a:lnTo>
                <a:cubicBezTo>
                  <a:pt x="8020" y="96507"/>
                  <a:pt x="11902" y="97710"/>
                  <a:pt x="16529" y="97826"/>
                </a:cubicBezTo>
                <a:lnTo>
                  <a:pt x="16529" y="97826"/>
                </a:lnTo>
                <a:lnTo>
                  <a:pt x="82706" y="97826"/>
                </a:lnTo>
                <a:cubicBezTo>
                  <a:pt x="87373" y="97710"/>
                  <a:pt x="91255" y="96507"/>
                  <a:pt x="94353" y="94217"/>
                </a:cubicBezTo>
                <a:lnTo>
                  <a:pt x="94353" y="94217"/>
                </a:lnTo>
                <a:cubicBezTo>
                  <a:pt x="97451" y="91899"/>
                  <a:pt x="99098" y="89029"/>
                  <a:pt x="99294" y="85609"/>
                </a:cubicBezTo>
                <a:lnTo>
                  <a:pt x="99294" y="85609"/>
                </a:lnTo>
                <a:lnTo>
                  <a:pt x="99294" y="24478"/>
                </a:lnTo>
                <a:cubicBezTo>
                  <a:pt x="99098" y="21029"/>
                  <a:pt x="97451" y="18159"/>
                  <a:pt x="94353" y="15870"/>
                </a:cubicBezTo>
                <a:lnTo>
                  <a:pt x="94353" y="15870"/>
                </a:lnTo>
                <a:cubicBezTo>
                  <a:pt x="91255" y="13580"/>
                  <a:pt x="87373" y="12362"/>
                  <a:pt x="82706" y="12217"/>
                </a:cubicBezTo>
                <a:lnTo>
                  <a:pt x="82706" y="12217"/>
                </a:lnTo>
                <a:lnTo>
                  <a:pt x="73176" y="12217"/>
                </a:lnTo>
                <a:cubicBezTo>
                  <a:pt x="71255" y="8652"/>
                  <a:pt x="68235" y="5725"/>
                  <a:pt x="64118" y="3435"/>
                </a:cubicBezTo>
                <a:lnTo>
                  <a:pt x="64118" y="3435"/>
                </a:lnTo>
                <a:cubicBezTo>
                  <a:pt x="59961" y="1261"/>
                  <a:pt x="55137" y="116"/>
                  <a:pt x="49647" y="0"/>
                </a:cubicBezTo>
                <a:lnTo>
                  <a:pt x="49647" y="0"/>
                </a:lnTo>
                <a:moveTo>
                  <a:pt x="49647" y="12217"/>
                </a:moveTo>
                <a:lnTo>
                  <a:pt x="49647" y="12217"/>
                </a:lnTo>
                <a:cubicBezTo>
                  <a:pt x="52039" y="12217"/>
                  <a:pt x="54020" y="12797"/>
                  <a:pt x="55588" y="13957"/>
                </a:cubicBezTo>
                <a:lnTo>
                  <a:pt x="55588" y="13957"/>
                </a:lnTo>
                <a:lnTo>
                  <a:pt x="55588" y="13957"/>
                </a:lnTo>
                <a:cubicBezTo>
                  <a:pt x="57118" y="15087"/>
                  <a:pt x="57882" y="16551"/>
                  <a:pt x="57882" y="18348"/>
                </a:cubicBezTo>
                <a:lnTo>
                  <a:pt x="57882" y="18348"/>
                </a:lnTo>
                <a:cubicBezTo>
                  <a:pt x="57882" y="20116"/>
                  <a:pt x="57118" y="21580"/>
                  <a:pt x="55588" y="22739"/>
                </a:cubicBezTo>
                <a:lnTo>
                  <a:pt x="55588" y="22739"/>
                </a:lnTo>
                <a:cubicBezTo>
                  <a:pt x="54020" y="23899"/>
                  <a:pt x="52039" y="24478"/>
                  <a:pt x="49647" y="24478"/>
                </a:cubicBezTo>
                <a:lnTo>
                  <a:pt x="49647" y="24478"/>
                </a:lnTo>
                <a:cubicBezTo>
                  <a:pt x="47216" y="24478"/>
                  <a:pt x="45235" y="23899"/>
                  <a:pt x="43706" y="22739"/>
                </a:cubicBezTo>
                <a:lnTo>
                  <a:pt x="43706" y="22739"/>
                </a:lnTo>
                <a:cubicBezTo>
                  <a:pt x="42137" y="21580"/>
                  <a:pt x="41353" y="20116"/>
                  <a:pt x="41353" y="18348"/>
                </a:cubicBezTo>
                <a:lnTo>
                  <a:pt x="41353" y="18348"/>
                </a:lnTo>
                <a:cubicBezTo>
                  <a:pt x="41353" y="16551"/>
                  <a:pt x="42137" y="15087"/>
                  <a:pt x="43706" y="13957"/>
                </a:cubicBezTo>
                <a:lnTo>
                  <a:pt x="43706" y="13957"/>
                </a:lnTo>
                <a:cubicBezTo>
                  <a:pt x="45235" y="12797"/>
                  <a:pt x="47216" y="12217"/>
                  <a:pt x="49647" y="12217"/>
                </a:cubicBezTo>
                <a:lnTo>
                  <a:pt x="49647" y="12217"/>
                </a:lnTo>
                <a:moveTo>
                  <a:pt x="18588" y="51957"/>
                </a:moveTo>
                <a:lnTo>
                  <a:pt x="18588" y="51957"/>
                </a:lnTo>
                <a:cubicBezTo>
                  <a:pt x="18941" y="49174"/>
                  <a:pt x="21020" y="47652"/>
                  <a:pt x="24824" y="47391"/>
                </a:cubicBezTo>
                <a:lnTo>
                  <a:pt x="24824" y="47391"/>
                </a:lnTo>
                <a:cubicBezTo>
                  <a:pt x="28627" y="47652"/>
                  <a:pt x="30686" y="49174"/>
                  <a:pt x="31000" y="51957"/>
                </a:cubicBezTo>
                <a:lnTo>
                  <a:pt x="31000" y="51957"/>
                </a:lnTo>
                <a:cubicBezTo>
                  <a:pt x="30686" y="54768"/>
                  <a:pt x="28627" y="56304"/>
                  <a:pt x="24824" y="56565"/>
                </a:cubicBezTo>
                <a:lnTo>
                  <a:pt x="24824" y="56565"/>
                </a:lnTo>
                <a:cubicBezTo>
                  <a:pt x="21020" y="56304"/>
                  <a:pt x="18941" y="54768"/>
                  <a:pt x="18588" y="51957"/>
                </a:cubicBezTo>
                <a:lnTo>
                  <a:pt x="18588" y="51957"/>
                </a:lnTo>
                <a:moveTo>
                  <a:pt x="45471" y="48913"/>
                </a:moveTo>
                <a:lnTo>
                  <a:pt x="45471" y="48913"/>
                </a:lnTo>
                <a:lnTo>
                  <a:pt x="78588" y="48913"/>
                </a:lnTo>
                <a:cubicBezTo>
                  <a:pt x="81176" y="49029"/>
                  <a:pt x="82549" y="50043"/>
                  <a:pt x="82706" y="51957"/>
                </a:cubicBezTo>
                <a:lnTo>
                  <a:pt x="82706" y="51957"/>
                </a:lnTo>
                <a:cubicBezTo>
                  <a:pt x="82549" y="53870"/>
                  <a:pt x="81176" y="54899"/>
                  <a:pt x="78588" y="55043"/>
                </a:cubicBezTo>
                <a:lnTo>
                  <a:pt x="78588" y="55043"/>
                </a:lnTo>
                <a:lnTo>
                  <a:pt x="45471" y="55043"/>
                </a:lnTo>
                <a:cubicBezTo>
                  <a:pt x="42922" y="54899"/>
                  <a:pt x="41549" y="53870"/>
                  <a:pt x="41353" y="51957"/>
                </a:cubicBezTo>
                <a:lnTo>
                  <a:pt x="41353" y="51957"/>
                </a:lnTo>
                <a:cubicBezTo>
                  <a:pt x="41549" y="50043"/>
                  <a:pt x="42922" y="49029"/>
                  <a:pt x="45471" y="48913"/>
                </a:cubicBezTo>
                <a:lnTo>
                  <a:pt x="45471" y="48913"/>
                </a:lnTo>
                <a:moveTo>
                  <a:pt x="18588" y="70304"/>
                </a:moveTo>
                <a:lnTo>
                  <a:pt x="18588" y="70304"/>
                </a:lnTo>
                <a:cubicBezTo>
                  <a:pt x="18941" y="67522"/>
                  <a:pt x="21020" y="66000"/>
                  <a:pt x="24824" y="65739"/>
                </a:cubicBezTo>
                <a:lnTo>
                  <a:pt x="24824" y="65739"/>
                </a:lnTo>
                <a:cubicBezTo>
                  <a:pt x="28627" y="66000"/>
                  <a:pt x="30686" y="67522"/>
                  <a:pt x="31000" y="70304"/>
                </a:cubicBezTo>
                <a:lnTo>
                  <a:pt x="31000" y="70304"/>
                </a:lnTo>
                <a:cubicBezTo>
                  <a:pt x="30686" y="73116"/>
                  <a:pt x="28627" y="74652"/>
                  <a:pt x="24824" y="74913"/>
                </a:cubicBezTo>
                <a:lnTo>
                  <a:pt x="24824" y="74913"/>
                </a:lnTo>
                <a:cubicBezTo>
                  <a:pt x="21020" y="74652"/>
                  <a:pt x="18941" y="73116"/>
                  <a:pt x="18588" y="70304"/>
                </a:cubicBezTo>
                <a:lnTo>
                  <a:pt x="18588" y="70304"/>
                </a:lnTo>
                <a:moveTo>
                  <a:pt x="41353" y="70304"/>
                </a:moveTo>
                <a:lnTo>
                  <a:pt x="41353" y="70304"/>
                </a:lnTo>
                <a:cubicBezTo>
                  <a:pt x="41549" y="68391"/>
                  <a:pt x="42922" y="67377"/>
                  <a:pt x="45471" y="67261"/>
                </a:cubicBezTo>
                <a:lnTo>
                  <a:pt x="45471" y="67261"/>
                </a:lnTo>
                <a:lnTo>
                  <a:pt x="78588" y="67261"/>
                </a:lnTo>
                <a:cubicBezTo>
                  <a:pt x="81176" y="67377"/>
                  <a:pt x="82549" y="68391"/>
                  <a:pt x="82706" y="70304"/>
                </a:cubicBezTo>
                <a:lnTo>
                  <a:pt x="82706" y="70304"/>
                </a:lnTo>
                <a:cubicBezTo>
                  <a:pt x="82549" y="72217"/>
                  <a:pt x="81176" y="73246"/>
                  <a:pt x="78588" y="73391"/>
                </a:cubicBezTo>
                <a:lnTo>
                  <a:pt x="78588" y="73391"/>
                </a:lnTo>
                <a:lnTo>
                  <a:pt x="45471" y="73391"/>
                </a:lnTo>
                <a:cubicBezTo>
                  <a:pt x="42922" y="73246"/>
                  <a:pt x="41549" y="72217"/>
                  <a:pt x="41353" y="70304"/>
                </a:cubicBezTo>
                <a:lnTo>
                  <a:pt x="41353" y="70304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7311-11"/>
          <p:cNvSpPr/>
          <p:nvPr/>
        </p:nvSpPr>
        <p:spPr>
          <a:xfrm>
            <a:off x="400050" y="1396603"/>
            <a:ext cx="2000250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" y="0"/>
                </a:moveTo>
                <a:lnTo>
                  <a:pt x="95000" y="0"/>
                </a:lnTo>
                <a:lnTo>
                  <a:pt x="95490" y="24"/>
                </a:lnTo>
                <a:lnTo>
                  <a:pt x="95976" y="95"/>
                </a:lnTo>
                <a:lnTo>
                  <a:pt x="96452" y="214"/>
                </a:lnTo>
                <a:lnTo>
                  <a:pt x="96914" y="381"/>
                </a:lnTo>
                <a:lnTo>
                  <a:pt x="97357" y="590"/>
                </a:lnTo>
                <a:lnTo>
                  <a:pt x="97776" y="843"/>
                </a:lnTo>
                <a:lnTo>
                  <a:pt x="98171" y="1133"/>
                </a:lnTo>
                <a:lnTo>
                  <a:pt x="98533" y="1467"/>
                </a:lnTo>
                <a:lnTo>
                  <a:pt x="98867" y="1829"/>
                </a:lnTo>
                <a:lnTo>
                  <a:pt x="99157" y="2224"/>
                </a:lnTo>
                <a:lnTo>
                  <a:pt x="99410" y="2643"/>
                </a:lnTo>
                <a:lnTo>
                  <a:pt x="99619" y="3086"/>
                </a:lnTo>
                <a:lnTo>
                  <a:pt x="99786" y="3548"/>
                </a:lnTo>
                <a:lnTo>
                  <a:pt x="99905" y="4024"/>
                </a:lnTo>
                <a:lnTo>
                  <a:pt x="99976" y="4510"/>
                </a:lnTo>
                <a:lnTo>
                  <a:pt x="100000" y="5000"/>
                </a:lnTo>
                <a:lnTo>
                  <a:pt x="100000" y="95000"/>
                </a:lnTo>
                <a:lnTo>
                  <a:pt x="99976" y="95490"/>
                </a:lnTo>
                <a:lnTo>
                  <a:pt x="99905" y="95976"/>
                </a:lnTo>
                <a:lnTo>
                  <a:pt x="99786" y="96452"/>
                </a:lnTo>
                <a:lnTo>
                  <a:pt x="99619" y="96914"/>
                </a:lnTo>
                <a:lnTo>
                  <a:pt x="99410" y="97357"/>
                </a:lnTo>
                <a:lnTo>
                  <a:pt x="99157" y="97776"/>
                </a:lnTo>
                <a:lnTo>
                  <a:pt x="98867" y="98171"/>
                </a:lnTo>
                <a:lnTo>
                  <a:pt x="98533" y="98533"/>
                </a:lnTo>
                <a:lnTo>
                  <a:pt x="98171" y="98867"/>
                </a:lnTo>
                <a:lnTo>
                  <a:pt x="97776" y="99157"/>
                </a:lnTo>
                <a:lnTo>
                  <a:pt x="97357" y="99410"/>
                </a:lnTo>
                <a:lnTo>
                  <a:pt x="96914" y="99619"/>
                </a:lnTo>
                <a:lnTo>
                  <a:pt x="96452" y="99786"/>
                </a:lnTo>
                <a:lnTo>
                  <a:pt x="95976" y="99905"/>
                </a:lnTo>
                <a:lnTo>
                  <a:pt x="95490" y="99976"/>
                </a:lnTo>
                <a:lnTo>
                  <a:pt x="95000" y="100000"/>
                </a:lnTo>
                <a:lnTo>
                  <a:pt x="5000" y="100000"/>
                </a:lnTo>
                <a:lnTo>
                  <a:pt x="4510" y="99976"/>
                </a:lnTo>
                <a:lnTo>
                  <a:pt x="4024" y="99905"/>
                </a:lnTo>
                <a:lnTo>
                  <a:pt x="3548" y="99786"/>
                </a:lnTo>
                <a:lnTo>
                  <a:pt x="3086" y="99619"/>
                </a:lnTo>
                <a:lnTo>
                  <a:pt x="2643" y="99410"/>
                </a:lnTo>
                <a:lnTo>
                  <a:pt x="2224" y="99157"/>
                </a:lnTo>
                <a:lnTo>
                  <a:pt x="1829" y="98867"/>
                </a:lnTo>
                <a:lnTo>
                  <a:pt x="1467" y="98533"/>
                </a:lnTo>
                <a:lnTo>
                  <a:pt x="1133" y="98171"/>
                </a:lnTo>
                <a:lnTo>
                  <a:pt x="843" y="97776"/>
                </a:lnTo>
                <a:lnTo>
                  <a:pt x="590" y="97357"/>
                </a:lnTo>
                <a:lnTo>
                  <a:pt x="381" y="96914"/>
                </a:lnTo>
                <a:lnTo>
                  <a:pt x="214" y="96452"/>
                </a:lnTo>
                <a:lnTo>
                  <a:pt x="95" y="95976"/>
                </a:lnTo>
                <a:lnTo>
                  <a:pt x="24" y="95490"/>
                </a:lnTo>
                <a:lnTo>
                  <a:pt x="0" y="95000"/>
                </a:lnTo>
                <a:lnTo>
                  <a:pt x="0" y="5000"/>
                </a:lnTo>
                <a:lnTo>
                  <a:pt x="24" y="4510"/>
                </a:lnTo>
                <a:lnTo>
                  <a:pt x="95" y="4024"/>
                </a:lnTo>
                <a:lnTo>
                  <a:pt x="214" y="3548"/>
                </a:lnTo>
                <a:lnTo>
                  <a:pt x="381" y="3086"/>
                </a:lnTo>
                <a:lnTo>
                  <a:pt x="590" y="2643"/>
                </a:lnTo>
                <a:lnTo>
                  <a:pt x="843" y="2224"/>
                </a:lnTo>
                <a:lnTo>
                  <a:pt x="1133" y="1829"/>
                </a:lnTo>
                <a:lnTo>
                  <a:pt x="1467" y="1467"/>
                </a:lnTo>
                <a:lnTo>
                  <a:pt x="1829" y="1133"/>
                </a:lnTo>
                <a:lnTo>
                  <a:pt x="2224" y="843"/>
                </a:lnTo>
                <a:lnTo>
                  <a:pt x="2643" y="590"/>
                </a:lnTo>
                <a:lnTo>
                  <a:pt x="3086" y="381"/>
                </a:lnTo>
                <a:lnTo>
                  <a:pt x="3548" y="214"/>
                </a:lnTo>
                <a:lnTo>
                  <a:pt x="4024" y="95"/>
                </a:lnTo>
                <a:lnTo>
                  <a:pt x="4510" y="24"/>
                </a:lnTo>
                <a:lnTo>
                  <a:pt x="5000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57150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5" name="el-1786843817317-15"/>
          <p:cNvSpPr/>
          <p:nvPr/>
        </p:nvSpPr>
        <p:spPr>
          <a:xfrm>
            <a:off x="400050" y="1396603"/>
            <a:ext cx="100013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4"/>
                </a:lnTo>
                <a:lnTo>
                  <a:pt x="80491" y="96"/>
                </a:lnTo>
                <a:lnTo>
                  <a:pt x="70972" y="215"/>
                </a:lnTo>
                <a:lnTo>
                  <a:pt x="61732" y="381"/>
                </a:lnTo>
                <a:lnTo>
                  <a:pt x="52860" y="590"/>
                </a:lnTo>
                <a:lnTo>
                  <a:pt x="44443" y="843"/>
                </a:lnTo>
                <a:lnTo>
                  <a:pt x="36561" y="1135"/>
                </a:lnTo>
                <a:lnTo>
                  <a:pt x="29289" y="1464"/>
                </a:lnTo>
                <a:lnTo>
                  <a:pt x="22699" y="1828"/>
                </a:lnTo>
                <a:lnTo>
                  <a:pt x="16853" y="2222"/>
                </a:lnTo>
                <a:lnTo>
                  <a:pt x="11808" y="2643"/>
                </a:lnTo>
                <a:lnTo>
                  <a:pt x="7612" y="3087"/>
                </a:lnTo>
                <a:lnTo>
                  <a:pt x="4306" y="3549"/>
                </a:lnTo>
                <a:lnTo>
                  <a:pt x="1921" y="4025"/>
                </a:lnTo>
                <a:lnTo>
                  <a:pt x="482" y="4510"/>
                </a:lnTo>
                <a:lnTo>
                  <a:pt x="0" y="5000"/>
                </a:lnTo>
                <a:lnTo>
                  <a:pt x="0" y="95000"/>
                </a:lnTo>
                <a:lnTo>
                  <a:pt x="482" y="95490"/>
                </a:lnTo>
                <a:lnTo>
                  <a:pt x="1921" y="95975"/>
                </a:lnTo>
                <a:lnTo>
                  <a:pt x="4306" y="96451"/>
                </a:lnTo>
                <a:lnTo>
                  <a:pt x="7612" y="96913"/>
                </a:lnTo>
                <a:lnTo>
                  <a:pt x="11808" y="97357"/>
                </a:lnTo>
                <a:lnTo>
                  <a:pt x="16853" y="97778"/>
                </a:lnTo>
                <a:lnTo>
                  <a:pt x="22699" y="98172"/>
                </a:lnTo>
                <a:lnTo>
                  <a:pt x="29289" y="98536"/>
                </a:lnTo>
                <a:lnTo>
                  <a:pt x="36561" y="98865"/>
                </a:lnTo>
                <a:lnTo>
                  <a:pt x="44443" y="99157"/>
                </a:lnTo>
                <a:lnTo>
                  <a:pt x="52860" y="99410"/>
                </a:lnTo>
                <a:lnTo>
                  <a:pt x="61732" y="99619"/>
                </a:lnTo>
                <a:lnTo>
                  <a:pt x="70972" y="99785"/>
                </a:lnTo>
                <a:lnTo>
                  <a:pt x="80491" y="99904"/>
                </a:lnTo>
                <a:lnTo>
                  <a:pt x="90198" y="99976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699" y="99976"/>
                </a:lnTo>
                <a:lnTo>
                  <a:pt x="87458" y="99904"/>
                </a:lnTo>
                <a:lnTo>
                  <a:pt x="81339" y="99785"/>
                </a:lnTo>
                <a:lnTo>
                  <a:pt x="75399" y="99619"/>
                </a:lnTo>
                <a:lnTo>
                  <a:pt x="69696" y="99410"/>
                </a:lnTo>
                <a:lnTo>
                  <a:pt x="64285" y="99157"/>
                </a:lnTo>
                <a:lnTo>
                  <a:pt x="59218" y="98865"/>
                </a:lnTo>
                <a:lnTo>
                  <a:pt x="54543" y="98536"/>
                </a:lnTo>
                <a:lnTo>
                  <a:pt x="50306" y="98172"/>
                </a:lnTo>
                <a:lnTo>
                  <a:pt x="46548" y="97778"/>
                </a:lnTo>
                <a:lnTo>
                  <a:pt x="43305" y="97357"/>
                </a:lnTo>
                <a:lnTo>
                  <a:pt x="40608" y="96913"/>
                </a:lnTo>
                <a:lnTo>
                  <a:pt x="38482" y="96451"/>
                </a:lnTo>
                <a:lnTo>
                  <a:pt x="36950" y="95975"/>
                </a:lnTo>
                <a:lnTo>
                  <a:pt x="36024" y="95490"/>
                </a:lnTo>
                <a:lnTo>
                  <a:pt x="35714" y="95000"/>
                </a:lnTo>
                <a:lnTo>
                  <a:pt x="35714" y="5000"/>
                </a:lnTo>
                <a:lnTo>
                  <a:pt x="36024" y="4510"/>
                </a:lnTo>
                <a:lnTo>
                  <a:pt x="36950" y="4025"/>
                </a:lnTo>
                <a:lnTo>
                  <a:pt x="38482" y="3549"/>
                </a:lnTo>
                <a:lnTo>
                  <a:pt x="40608" y="3087"/>
                </a:lnTo>
                <a:lnTo>
                  <a:pt x="43305" y="2643"/>
                </a:lnTo>
                <a:lnTo>
                  <a:pt x="46548" y="2222"/>
                </a:lnTo>
                <a:lnTo>
                  <a:pt x="50306" y="1828"/>
                </a:lnTo>
                <a:lnTo>
                  <a:pt x="54543" y="1464"/>
                </a:lnTo>
                <a:lnTo>
                  <a:pt x="59218" y="1135"/>
                </a:lnTo>
                <a:lnTo>
                  <a:pt x="64285" y="843"/>
                </a:lnTo>
                <a:lnTo>
                  <a:pt x="69696" y="590"/>
                </a:lnTo>
                <a:lnTo>
                  <a:pt x="75399" y="381"/>
                </a:lnTo>
                <a:lnTo>
                  <a:pt x="81339" y="215"/>
                </a:lnTo>
                <a:lnTo>
                  <a:pt x="87458" y="96"/>
                </a:lnTo>
                <a:lnTo>
                  <a:pt x="93699" y="24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" name="el-1786843817324-19"/>
          <p:cNvCxnSpPr/>
          <p:nvPr/>
        </p:nvCxnSpPr>
        <p:spPr>
          <a:xfrm>
            <a:off x="550069" y="1818084"/>
            <a:ext cx="1735931" cy="914"/>
          </a:xfrm>
          <a:prstGeom prst="line">
            <a:avLst/>
          </a:prstGeom>
          <a:ln w="14288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el-1786843817332-28"/>
          <p:cNvSpPr/>
          <p:nvPr/>
        </p:nvSpPr>
        <p:spPr>
          <a:xfrm>
            <a:off x="550069" y="1525191"/>
            <a:ext cx="228600" cy="228600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3817419-25"/>
          <p:cNvSpPr/>
          <p:nvPr/>
        </p:nvSpPr>
        <p:spPr>
          <a:xfrm>
            <a:off x="850096" y="1596628"/>
            <a:ext cx="100034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0"/>
                </a:moveTo>
                <a:lnTo>
                  <a:pt x="47727" y="0"/>
                </a:lnTo>
                <a:cubicBezTo>
                  <a:pt x="45727" y="0"/>
                  <a:pt x="44091" y="583"/>
                  <a:pt x="42818" y="1750"/>
                </a:cubicBezTo>
                <a:lnTo>
                  <a:pt x="42818" y="1750"/>
                </a:lnTo>
                <a:lnTo>
                  <a:pt x="42818" y="1750"/>
                </a:lnTo>
                <a:cubicBezTo>
                  <a:pt x="41545" y="2917"/>
                  <a:pt x="40909" y="4417"/>
                  <a:pt x="40909" y="6250"/>
                </a:cubicBezTo>
                <a:lnTo>
                  <a:pt x="40909" y="6250"/>
                </a:lnTo>
                <a:lnTo>
                  <a:pt x="40909" y="10000"/>
                </a:lnTo>
                <a:cubicBezTo>
                  <a:pt x="32970" y="11556"/>
                  <a:pt x="26515" y="15111"/>
                  <a:pt x="21545" y="20667"/>
                </a:cubicBezTo>
                <a:lnTo>
                  <a:pt x="21545" y="20667"/>
                </a:lnTo>
                <a:cubicBezTo>
                  <a:pt x="16394" y="26278"/>
                  <a:pt x="13758" y="32944"/>
                  <a:pt x="13636" y="40667"/>
                </a:cubicBezTo>
                <a:lnTo>
                  <a:pt x="13636" y="40667"/>
                </a:lnTo>
                <a:lnTo>
                  <a:pt x="13636" y="44333"/>
                </a:lnTo>
                <a:cubicBezTo>
                  <a:pt x="13515" y="53722"/>
                  <a:pt x="10121" y="62000"/>
                  <a:pt x="3455" y="69167"/>
                </a:cubicBezTo>
                <a:lnTo>
                  <a:pt x="3455" y="69167"/>
                </a:lnTo>
                <a:lnTo>
                  <a:pt x="1727" y="70917"/>
                </a:lnTo>
                <a:cubicBezTo>
                  <a:pt x="-152" y="72861"/>
                  <a:pt x="-515" y="75056"/>
                  <a:pt x="636" y="77500"/>
                </a:cubicBezTo>
                <a:lnTo>
                  <a:pt x="636" y="77500"/>
                </a:lnTo>
                <a:cubicBezTo>
                  <a:pt x="1909" y="79889"/>
                  <a:pt x="3970" y="81139"/>
                  <a:pt x="6818" y="81250"/>
                </a:cubicBezTo>
                <a:lnTo>
                  <a:pt x="6818" y="81250"/>
                </a:lnTo>
                <a:lnTo>
                  <a:pt x="88636" y="81250"/>
                </a:lnTo>
                <a:cubicBezTo>
                  <a:pt x="91485" y="81139"/>
                  <a:pt x="93545" y="79889"/>
                  <a:pt x="94818" y="77500"/>
                </a:cubicBezTo>
                <a:lnTo>
                  <a:pt x="94818" y="77500"/>
                </a:lnTo>
                <a:cubicBezTo>
                  <a:pt x="95970" y="75056"/>
                  <a:pt x="95606" y="72861"/>
                  <a:pt x="93727" y="70917"/>
                </a:cubicBezTo>
                <a:lnTo>
                  <a:pt x="93727" y="70917"/>
                </a:lnTo>
                <a:lnTo>
                  <a:pt x="92273" y="69167"/>
                </a:lnTo>
                <a:cubicBezTo>
                  <a:pt x="85424" y="62111"/>
                  <a:pt x="81939" y="53833"/>
                  <a:pt x="81818" y="44333"/>
                </a:cubicBezTo>
                <a:lnTo>
                  <a:pt x="81818" y="44333"/>
                </a:lnTo>
                <a:lnTo>
                  <a:pt x="81818" y="40667"/>
                </a:lnTo>
                <a:cubicBezTo>
                  <a:pt x="81697" y="32944"/>
                  <a:pt x="79061" y="26278"/>
                  <a:pt x="73909" y="20667"/>
                </a:cubicBezTo>
                <a:lnTo>
                  <a:pt x="73909" y="20667"/>
                </a:lnTo>
                <a:cubicBezTo>
                  <a:pt x="68939" y="15111"/>
                  <a:pt x="62485" y="11556"/>
                  <a:pt x="54545" y="10000"/>
                </a:cubicBezTo>
                <a:lnTo>
                  <a:pt x="54545" y="10000"/>
                </a:lnTo>
                <a:lnTo>
                  <a:pt x="54545" y="6250"/>
                </a:lnTo>
                <a:cubicBezTo>
                  <a:pt x="54545" y="4417"/>
                  <a:pt x="53909" y="2917"/>
                  <a:pt x="52636" y="1750"/>
                </a:cubicBezTo>
                <a:lnTo>
                  <a:pt x="52636" y="1750"/>
                </a:lnTo>
                <a:cubicBezTo>
                  <a:pt x="51364" y="583"/>
                  <a:pt x="49727" y="0"/>
                  <a:pt x="47727" y="0"/>
                </a:cubicBezTo>
                <a:lnTo>
                  <a:pt x="47727" y="0"/>
                </a:lnTo>
                <a:moveTo>
                  <a:pt x="57364" y="96250"/>
                </a:moveTo>
                <a:lnTo>
                  <a:pt x="57364" y="96250"/>
                </a:lnTo>
                <a:cubicBezTo>
                  <a:pt x="60030" y="93806"/>
                  <a:pt x="61364" y="90889"/>
                  <a:pt x="61364" y="87500"/>
                </a:cubicBezTo>
                <a:lnTo>
                  <a:pt x="61364" y="87500"/>
                </a:lnTo>
                <a:lnTo>
                  <a:pt x="47727" y="87500"/>
                </a:lnTo>
                <a:lnTo>
                  <a:pt x="34091" y="87500"/>
                </a:lnTo>
                <a:cubicBezTo>
                  <a:pt x="34091" y="90889"/>
                  <a:pt x="35455" y="93806"/>
                  <a:pt x="38182" y="96250"/>
                </a:cubicBezTo>
                <a:lnTo>
                  <a:pt x="38182" y="96250"/>
                </a:lnTo>
                <a:cubicBezTo>
                  <a:pt x="40848" y="98750"/>
                  <a:pt x="44030" y="100000"/>
                  <a:pt x="47727" y="100000"/>
                </a:cubicBezTo>
                <a:lnTo>
                  <a:pt x="47727" y="100000"/>
                </a:lnTo>
                <a:cubicBezTo>
                  <a:pt x="51424" y="100000"/>
                  <a:pt x="54636" y="98750"/>
                  <a:pt x="57364" y="96250"/>
                </a:cubicBezTo>
                <a:lnTo>
                  <a:pt x="57364" y="9625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3817421-29"/>
          <p:cNvSpPr/>
          <p:nvPr/>
        </p:nvSpPr>
        <p:spPr>
          <a:xfrm>
            <a:off x="550069" y="19038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3817422-30"/>
          <p:cNvSpPr/>
          <p:nvPr/>
        </p:nvSpPr>
        <p:spPr>
          <a:xfrm>
            <a:off x="550069" y="230385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3817411-12"/>
          <p:cNvSpPr/>
          <p:nvPr/>
        </p:nvSpPr>
        <p:spPr>
          <a:xfrm>
            <a:off x="550069" y="27039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3817313-12"/>
          <p:cNvSpPr/>
          <p:nvPr/>
        </p:nvSpPr>
        <p:spPr>
          <a:xfrm>
            <a:off x="2514600" y="1396603"/>
            <a:ext cx="2000250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" y="0"/>
                </a:moveTo>
                <a:lnTo>
                  <a:pt x="95000" y="0"/>
                </a:lnTo>
                <a:lnTo>
                  <a:pt x="95490" y="24"/>
                </a:lnTo>
                <a:lnTo>
                  <a:pt x="95976" y="95"/>
                </a:lnTo>
                <a:lnTo>
                  <a:pt x="96452" y="214"/>
                </a:lnTo>
                <a:lnTo>
                  <a:pt x="96914" y="381"/>
                </a:lnTo>
                <a:lnTo>
                  <a:pt x="97357" y="590"/>
                </a:lnTo>
                <a:lnTo>
                  <a:pt x="97776" y="843"/>
                </a:lnTo>
                <a:lnTo>
                  <a:pt x="98171" y="1133"/>
                </a:lnTo>
                <a:lnTo>
                  <a:pt x="98533" y="1467"/>
                </a:lnTo>
                <a:lnTo>
                  <a:pt x="98867" y="1829"/>
                </a:lnTo>
                <a:lnTo>
                  <a:pt x="99157" y="2224"/>
                </a:lnTo>
                <a:lnTo>
                  <a:pt x="99410" y="2643"/>
                </a:lnTo>
                <a:lnTo>
                  <a:pt x="99619" y="3086"/>
                </a:lnTo>
                <a:lnTo>
                  <a:pt x="99786" y="3548"/>
                </a:lnTo>
                <a:lnTo>
                  <a:pt x="99905" y="4024"/>
                </a:lnTo>
                <a:lnTo>
                  <a:pt x="99976" y="4510"/>
                </a:lnTo>
                <a:lnTo>
                  <a:pt x="100000" y="5000"/>
                </a:lnTo>
                <a:lnTo>
                  <a:pt x="100000" y="95000"/>
                </a:lnTo>
                <a:lnTo>
                  <a:pt x="99976" y="95490"/>
                </a:lnTo>
                <a:lnTo>
                  <a:pt x="99905" y="95976"/>
                </a:lnTo>
                <a:lnTo>
                  <a:pt x="99786" y="96452"/>
                </a:lnTo>
                <a:lnTo>
                  <a:pt x="99619" y="96914"/>
                </a:lnTo>
                <a:lnTo>
                  <a:pt x="99410" y="97357"/>
                </a:lnTo>
                <a:lnTo>
                  <a:pt x="99157" y="97776"/>
                </a:lnTo>
                <a:lnTo>
                  <a:pt x="98867" y="98171"/>
                </a:lnTo>
                <a:lnTo>
                  <a:pt x="98533" y="98533"/>
                </a:lnTo>
                <a:lnTo>
                  <a:pt x="98171" y="98867"/>
                </a:lnTo>
                <a:lnTo>
                  <a:pt x="97776" y="99157"/>
                </a:lnTo>
                <a:lnTo>
                  <a:pt x="97357" y="99410"/>
                </a:lnTo>
                <a:lnTo>
                  <a:pt x="96914" y="99619"/>
                </a:lnTo>
                <a:lnTo>
                  <a:pt x="96452" y="99786"/>
                </a:lnTo>
                <a:lnTo>
                  <a:pt x="95976" y="99905"/>
                </a:lnTo>
                <a:lnTo>
                  <a:pt x="95490" y="99976"/>
                </a:lnTo>
                <a:lnTo>
                  <a:pt x="95000" y="100000"/>
                </a:lnTo>
                <a:lnTo>
                  <a:pt x="5000" y="100000"/>
                </a:lnTo>
                <a:lnTo>
                  <a:pt x="4510" y="99976"/>
                </a:lnTo>
                <a:lnTo>
                  <a:pt x="4024" y="99905"/>
                </a:lnTo>
                <a:lnTo>
                  <a:pt x="3548" y="99786"/>
                </a:lnTo>
                <a:lnTo>
                  <a:pt x="3086" y="99619"/>
                </a:lnTo>
                <a:lnTo>
                  <a:pt x="2643" y="99410"/>
                </a:lnTo>
                <a:lnTo>
                  <a:pt x="2224" y="99157"/>
                </a:lnTo>
                <a:lnTo>
                  <a:pt x="1829" y="98867"/>
                </a:lnTo>
                <a:lnTo>
                  <a:pt x="1467" y="98533"/>
                </a:lnTo>
                <a:lnTo>
                  <a:pt x="1133" y="98171"/>
                </a:lnTo>
                <a:lnTo>
                  <a:pt x="843" y="97776"/>
                </a:lnTo>
                <a:lnTo>
                  <a:pt x="590" y="97357"/>
                </a:lnTo>
                <a:lnTo>
                  <a:pt x="381" y="96914"/>
                </a:lnTo>
                <a:lnTo>
                  <a:pt x="214" y="96452"/>
                </a:lnTo>
                <a:lnTo>
                  <a:pt x="95" y="95976"/>
                </a:lnTo>
                <a:lnTo>
                  <a:pt x="24" y="95490"/>
                </a:lnTo>
                <a:lnTo>
                  <a:pt x="0" y="95000"/>
                </a:lnTo>
                <a:lnTo>
                  <a:pt x="0" y="5000"/>
                </a:lnTo>
                <a:lnTo>
                  <a:pt x="24" y="4510"/>
                </a:lnTo>
                <a:lnTo>
                  <a:pt x="95" y="4024"/>
                </a:lnTo>
                <a:lnTo>
                  <a:pt x="214" y="3548"/>
                </a:lnTo>
                <a:lnTo>
                  <a:pt x="381" y="3086"/>
                </a:lnTo>
                <a:lnTo>
                  <a:pt x="590" y="2643"/>
                </a:lnTo>
                <a:lnTo>
                  <a:pt x="843" y="2224"/>
                </a:lnTo>
                <a:lnTo>
                  <a:pt x="1133" y="1829"/>
                </a:lnTo>
                <a:lnTo>
                  <a:pt x="1467" y="1467"/>
                </a:lnTo>
                <a:lnTo>
                  <a:pt x="1829" y="1133"/>
                </a:lnTo>
                <a:lnTo>
                  <a:pt x="2224" y="843"/>
                </a:lnTo>
                <a:lnTo>
                  <a:pt x="2643" y="590"/>
                </a:lnTo>
                <a:lnTo>
                  <a:pt x="3086" y="381"/>
                </a:lnTo>
                <a:lnTo>
                  <a:pt x="3548" y="214"/>
                </a:lnTo>
                <a:lnTo>
                  <a:pt x="4024" y="95"/>
                </a:lnTo>
                <a:lnTo>
                  <a:pt x="4510" y="24"/>
                </a:lnTo>
                <a:lnTo>
                  <a:pt x="5000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57150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el-1786843817317-16"/>
          <p:cNvSpPr/>
          <p:nvPr/>
        </p:nvSpPr>
        <p:spPr>
          <a:xfrm>
            <a:off x="2514600" y="1396603"/>
            <a:ext cx="100013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4"/>
                </a:lnTo>
                <a:lnTo>
                  <a:pt x="80491" y="96"/>
                </a:lnTo>
                <a:lnTo>
                  <a:pt x="70972" y="215"/>
                </a:lnTo>
                <a:lnTo>
                  <a:pt x="61732" y="381"/>
                </a:lnTo>
                <a:lnTo>
                  <a:pt x="52860" y="590"/>
                </a:lnTo>
                <a:lnTo>
                  <a:pt x="44443" y="843"/>
                </a:lnTo>
                <a:lnTo>
                  <a:pt x="36561" y="1135"/>
                </a:lnTo>
                <a:lnTo>
                  <a:pt x="29289" y="1464"/>
                </a:lnTo>
                <a:lnTo>
                  <a:pt x="22699" y="1828"/>
                </a:lnTo>
                <a:lnTo>
                  <a:pt x="16853" y="2222"/>
                </a:lnTo>
                <a:lnTo>
                  <a:pt x="11808" y="2643"/>
                </a:lnTo>
                <a:lnTo>
                  <a:pt x="7612" y="3087"/>
                </a:lnTo>
                <a:lnTo>
                  <a:pt x="4306" y="3549"/>
                </a:lnTo>
                <a:lnTo>
                  <a:pt x="1921" y="4025"/>
                </a:lnTo>
                <a:lnTo>
                  <a:pt x="482" y="4510"/>
                </a:lnTo>
                <a:lnTo>
                  <a:pt x="0" y="5000"/>
                </a:lnTo>
                <a:lnTo>
                  <a:pt x="0" y="95000"/>
                </a:lnTo>
                <a:lnTo>
                  <a:pt x="482" y="95490"/>
                </a:lnTo>
                <a:lnTo>
                  <a:pt x="1921" y="95975"/>
                </a:lnTo>
                <a:lnTo>
                  <a:pt x="4306" y="96451"/>
                </a:lnTo>
                <a:lnTo>
                  <a:pt x="7612" y="96913"/>
                </a:lnTo>
                <a:lnTo>
                  <a:pt x="11808" y="97357"/>
                </a:lnTo>
                <a:lnTo>
                  <a:pt x="16853" y="97778"/>
                </a:lnTo>
                <a:lnTo>
                  <a:pt x="22699" y="98172"/>
                </a:lnTo>
                <a:lnTo>
                  <a:pt x="29289" y="98536"/>
                </a:lnTo>
                <a:lnTo>
                  <a:pt x="36561" y="98865"/>
                </a:lnTo>
                <a:lnTo>
                  <a:pt x="44443" y="99157"/>
                </a:lnTo>
                <a:lnTo>
                  <a:pt x="52860" y="99410"/>
                </a:lnTo>
                <a:lnTo>
                  <a:pt x="61732" y="99619"/>
                </a:lnTo>
                <a:lnTo>
                  <a:pt x="70972" y="99785"/>
                </a:lnTo>
                <a:lnTo>
                  <a:pt x="80491" y="99904"/>
                </a:lnTo>
                <a:lnTo>
                  <a:pt x="90198" y="99976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699" y="99976"/>
                </a:lnTo>
                <a:lnTo>
                  <a:pt x="87458" y="99904"/>
                </a:lnTo>
                <a:lnTo>
                  <a:pt x="81339" y="99785"/>
                </a:lnTo>
                <a:lnTo>
                  <a:pt x="75399" y="99619"/>
                </a:lnTo>
                <a:lnTo>
                  <a:pt x="69696" y="99410"/>
                </a:lnTo>
                <a:lnTo>
                  <a:pt x="64285" y="99157"/>
                </a:lnTo>
                <a:lnTo>
                  <a:pt x="59218" y="98865"/>
                </a:lnTo>
                <a:lnTo>
                  <a:pt x="54543" y="98536"/>
                </a:lnTo>
                <a:lnTo>
                  <a:pt x="50306" y="98172"/>
                </a:lnTo>
                <a:lnTo>
                  <a:pt x="46548" y="97778"/>
                </a:lnTo>
                <a:lnTo>
                  <a:pt x="43305" y="97357"/>
                </a:lnTo>
                <a:lnTo>
                  <a:pt x="40608" y="96913"/>
                </a:lnTo>
                <a:lnTo>
                  <a:pt x="38482" y="96451"/>
                </a:lnTo>
                <a:lnTo>
                  <a:pt x="36950" y="95975"/>
                </a:lnTo>
                <a:lnTo>
                  <a:pt x="36024" y="95490"/>
                </a:lnTo>
                <a:lnTo>
                  <a:pt x="35714" y="95000"/>
                </a:lnTo>
                <a:lnTo>
                  <a:pt x="35714" y="5000"/>
                </a:lnTo>
                <a:lnTo>
                  <a:pt x="36024" y="4510"/>
                </a:lnTo>
                <a:lnTo>
                  <a:pt x="36950" y="4025"/>
                </a:lnTo>
                <a:lnTo>
                  <a:pt x="38482" y="3549"/>
                </a:lnTo>
                <a:lnTo>
                  <a:pt x="40608" y="3087"/>
                </a:lnTo>
                <a:lnTo>
                  <a:pt x="43305" y="2643"/>
                </a:lnTo>
                <a:lnTo>
                  <a:pt x="46548" y="2222"/>
                </a:lnTo>
                <a:lnTo>
                  <a:pt x="50306" y="1828"/>
                </a:lnTo>
                <a:lnTo>
                  <a:pt x="54543" y="1464"/>
                </a:lnTo>
                <a:lnTo>
                  <a:pt x="59218" y="1135"/>
                </a:lnTo>
                <a:lnTo>
                  <a:pt x="64285" y="843"/>
                </a:lnTo>
                <a:lnTo>
                  <a:pt x="69696" y="590"/>
                </a:lnTo>
                <a:lnTo>
                  <a:pt x="75399" y="381"/>
                </a:lnTo>
                <a:lnTo>
                  <a:pt x="81339" y="215"/>
                </a:lnTo>
                <a:lnTo>
                  <a:pt x="87458" y="96"/>
                </a:lnTo>
                <a:lnTo>
                  <a:pt x="93699" y="24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4" name="el-1786843817325-20"/>
          <p:cNvCxnSpPr/>
          <p:nvPr/>
        </p:nvCxnSpPr>
        <p:spPr>
          <a:xfrm>
            <a:off x="2664619" y="1818084"/>
            <a:ext cx="1735931" cy="914"/>
          </a:xfrm>
          <a:prstGeom prst="line">
            <a:avLst/>
          </a:prstGeom>
          <a:ln w="14288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l-1786843817333-30"/>
          <p:cNvSpPr/>
          <p:nvPr/>
        </p:nvSpPr>
        <p:spPr>
          <a:xfrm>
            <a:off x="2664619" y="1525191"/>
            <a:ext cx="228600" cy="228600"/>
          </a:xfrm>
          <a:prstGeom prst="ellipse">
            <a:avLst/>
          </a:pr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3817419-26"/>
          <p:cNvSpPr/>
          <p:nvPr/>
        </p:nvSpPr>
        <p:spPr>
          <a:xfrm>
            <a:off x="2964656" y="1610916"/>
            <a:ext cx="142875" cy="857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467" y="5444"/>
                </a:moveTo>
                <a:lnTo>
                  <a:pt x="50467" y="5444"/>
                </a:lnTo>
                <a:lnTo>
                  <a:pt x="35467" y="26000"/>
                </a:lnTo>
                <a:cubicBezTo>
                  <a:pt x="34133" y="27778"/>
                  <a:pt x="33356" y="29963"/>
                  <a:pt x="33133" y="32556"/>
                </a:cubicBezTo>
                <a:lnTo>
                  <a:pt x="33133" y="32556"/>
                </a:lnTo>
                <a:cubicBezTo>
                  <a:pt x="33044" y="35148"/>
                  <a:pt x="33467" y="37593"/>
                  <a:pt x="34400" y="39889"/>
                </a:cubicBezTo>
                <a:lnTo>
                  <a:pt x="34400" y="39889"/>
                </a:lnTo>
                <a:cubicBezTo>
                  <a:pt x="35422" y="42111"/>
                  <a:pt x="36778" y="43407"/>
                  <a:pt x="38467" y="43778"/>
                </a:cubicBezTo>
                <a:lnTo>
                  <a:pt x="38467" y="43778"/>
                </a:lnTo>
                <a:cubicBezTo>
                  <a:pt x="40022" y="44296"/>
                  <a:pt x="41533" y="43667"/>
                  <a:pt x="43000" y="41889"/>
                </a:cubicBezTo>
                <a:lnTo>
                  <a:pt x="43000" y="41889"/>
                </a:lnTo>
                <a:lnTo>
                  <a:pt x="58467" y="21667"/>
                </a:lnTo>
                <a:cubicBezTo>
                  <a:pt x="59800" y="20259"/>
                  <a:pt x="60978" y="20519"/>
                  <a:pt x="62000" y="22444"/>
                </a:cubicBezTo>
                <a:lnTo>
                  <a:pt x="62000" y="22444"/>
                </a:lnTo>
                <a:cubicBezTo>
                  <a:pt x="62844" y="24519"/>
                  <a:pt x="62689" y="26481"/>
                  <a:pt x="61533" y="28333"/>
                </a:cubicBezTo>
                <a:lnTo>
                  <a:pt x="61533" y="28333"/>
                </a:lnTo>
                <a:lnTo>
                  <a:pt x="58267" y="32556"/>
                </a:lnTo>
                <a:lnTo>
                  <a:pt x="80000" y="65889"/>
                </a:lnTo>
                <a:lnTo>
                  <a:pt x="80000" y="16667"/>
                </a:lnTo>
                <a:lnTo>
                  <a:pt x="79867" y="16667"/>
                </a:lnTo>
                <a:lnTo>
                  <a:pt x="79200" y="16111"/>
                </a:lnTo>
                <a:lnTo>
                  <a:pt x="68000" y="3889"/>
                </a:lnTo>
                <a:cubicBezTo>
                  <a:pt x="65467" y="1296"/>
                  <a:pt x="62756" y="0"/>
                  <a:pt x="59867" y="0"/>
                </a:cubicBezTo>
                <a:lnTo>
                  <a:pt x="59867" y="0"/>
                </a:lnTo>
                <a:cubicBezTo>
                  <a:pt x="56400" y="0"/>
                  <a:pt x="53267" y="1815"/>
                  <a:pt x="50467" y="5444"/>
                </a:cubicBezTo>
                <a:lnTo>
                  <a:pt x="50467" y="5444"/>
                </a:lnTo>
                <a:moveTo>
                  <a:pt x="54067" y="38000"/>
                </a:moveTo>
                <a:lnTo>
                  <a:pt x="54067" y="38000"/>
                </a:lnTo>
                <a:lnTo>
                  <a:pt x="45933" y="48444"/>
                </a:lnTo>
                <a:cubicBezTo>
                  <a:pt x="43444" y="51556"/>
                  <a:pt x="40689" y="52778"/>
                  <a:pt x="37667" y="52111"/>
                </a:cubicBezTo>
                <a:lnTo>
                  <a:pt x="37667" y="52111"/>
                </a:lnTo>
                <a:cubicBezTo>
                  <a:pt x="34733" y="51370"/>
                  <a:pt x="32289" y="48926"/>
                  <a:pt x="30333" y="44778"/>
                </a:cubicBezTo>
                <a:lnTo>
                  <a:pt x="30333" y="44778"/>
                </a:lnTo>
                <a:cubicBezTo>
                  <a:pt x="28556" y="40630"/>
                  <a:pt x="27867" y="36222"/>
                  <a:pt x="28267" y="31556"/>
                </a:cubicBezTo>
                <a:lnTo>
                  <a:pt x="28267" y="31556"/>
                </a:lnTo>
                <a:cubicBezTo>
                  <a:pt x="28578" y="26815"/>
                  <a:pt x="29889" y="22815"/>
                  <a:pt x="32200" y="19556"/>
                </a:cubicBezTo>
                <a:lnTo>
                  <a:pt x="32200" y="19556"/>
                </a:lnTo>
                <a:lnTo>
                  <a:pt x="45333" y="2111"/>
                </a:lnTo>
                <a:cubicBezTo>
                  <a:pt x="43467" y="704"/>
                  <a:pt x="41533" y="0"/>
                  <a:pt x="39533" y="0"/>
                </a:cubicBezTo>
                <a:lnTo>
                  <a:pt x="39533" y="0"/>
                </a:lnTo>
                <a:cubicBezTo>
                  <a:pt x="36511" y="0"/>
                  <a:pt x="33756" y="1407"/>
                  <a:pt x="31267" y="4222"/>
                </a:cubicBezTo>
                <a:lnTo>
                  <a:pt x="31267" y="4222"/>
                </a:lnTo>
                <a:lnTo>
                  <a:pt x="20000" y="16667"/>
                </a:lnTo>
                <a:lnTo>
                  <a:pt x="20000" y="75000"/>
                </a:lnTo>
                <a:lnTo>
                  <a:pt x="24400" y="75000"/>
                </a:lnTo>
                <a:lnTo>
                  <a:pt x="38733" y="96667"/>
                </a:lnTo>
                <a:cubicBezTo>
                  <a:pt x="40289" y="99037"/>
                  <a:pt x="42067" y="100148"/>
                  <a:pt x="44067" y="100000"/>
                </a:cubicBezTo>
                <a:lnTo>
                  <a:pt x="44067" y="100000"/>
                </a:lnTo>
                <a:cubicBezTo>
                  <a:pt x="46022" y="99852"/>
                  <a:pt x="47733" y="98481"/>
                  <a:pt x="49200" y="95889"/>
                </a:cubicBezTo>
                <a:lnTo>
                  <a:pt x="49200" y="95889"/>
                </a:lnTo>
                <a:cubicBezTo>
                  <a:pt x="50133" y="94259"/>
                  <a:pt x="50756" y="92519"/>
                  <a:pt x="51067" y="90667"/>
                </a:cubicBezTo>
                <a:lnTo>
                  <a:pt x="51067" y="90667"/>
                </a:lnTo>
                <a:lnTo>
                  <a:pt x="53733" y="94556"/>
                </a:lnTo>
                <a:cubicBezTo>
                  <a:pt x="55289" y="97000"/>
                  <a:pt x="57067" y="98111"/>
                  <a:pt x="59067" y="97889"/>
                </a:cubicBezTo>
                <a:lnTo>
                  <a:pt x="59067" y="97889"/>
                </a:lnTo>
                <a:cubicBezTo>
                  <a:pt x="61022" y="97741"/>
                  <a:pt x="62733" y="96370"/>
                  <a:pt x="64200" y="93778"/>
                </a:cubicBezTo>
                <a:lnTo>
                  <a:pt x="64200" y="93778"/>
                </a:lnTo>
                <a:cubicBezTo>
                  <a:pt x="64956" y="92519"/>
                  <a:pt x="65489" y="91111"/>
                  <a:pt x="65800" y="89556"/>
                </a:cubicBezTo>
                <a:lnTo>
                  <a:pt x="65800" y="89556"/>
                </a:lnTo>
                <a:cubicBezTo>
                  <a:pt x="67356" y="91333"/>
                  <a:pt x="69022" y="92037"/>
                  <a:pt x="70800" y="91667"/>
                </a:cubicBezTo>
                <a:lnTo>
                  <a:pt x="70800" y="91667"/>
                </a:lnTo>
                <a:cubicBezTo>
                  <a:pt x="72667" y="91296"/>
                  <a:pt x="74222" y="89926"/>
                  <a:pt x="75467" y="87556"/>
                </a:cubicBezTo>
                <a:lnTo>
                  <a:pt x="75467" y="87556"/>
                </a:lnTo>
                <a:cubicBezTo>
                  <a:pt x="76933" y="84889"/>
                  <a:pt x="77622" y="81926"/>
                  <a:pt x="77533" y="78667"/>
                </a:cubicBezTo>
                <a:lnTo>
                  <a:pt x="77533" y="78667"/>
                </a:lnTo>
                <a:cubicBezTo>
                  <a:pt x="77400" y="75333"/>
                  <a:pt x="76556" y="72444"/>
                  <a:pt x="75000" y="70000"/>
                </a:cubicBezTo>
                <a:lnTo>
                  <a:pt x="75000" y="70000"/>
                </a:lnTo>
                <a:lnTo>
                  <a:pt x="54067" y="38000"/>
                </a:lnTo>
                <a:moveTo>
                  <a:pt x="2533" y="16667"/>
                </a:moveTo>
                <a:lnTo>
                  <a:pt x="2533" y="16667"/>
                </a:lnTo>
                <a:cubicBezTo>
                  <a:pt x="933" y="16815"/>
                  <a:pt x="89" y="18222"/>
                  <a:pt x="0" y="20889"/>
                </a:cubicBezTo>
                <a:lnTo>
                  <a:pt x="0" y="20889"/>
                </a:lnTo>
                <a:lnTo>
                  <a:pt x="0" y="75000"/>
                </a:lnTo>
                <a:cubicBezTo>
                  <a:pt x="0" y="77444"/>
                  <a:pt x="467" y="79444"/>
                  <a:pt x="1400" y="81000"/>
                </a:cubicBezTo>
                <a:lnTo>
                  <a:pt x="1400" y="81000"/>
                </a:lnTo>
                <a:cubicBezTo>
                  <a:pt x="2333" y="82556"/>
                  <a:pt x="3533" y="83333"/>
                  <a:pt x="5000" y="83333"/>
                </a:cubicBezTo>
                <a:lnTo>
                  <a:pt x="5000" y="83333"/>
                </a:lnTo>
                <a:lnTo>
                  <a:pt x="10000" y="83333"/>
                </a:lnTo>
                <a:cubicBezTo>
                  <a:pt x="11467" y="83333"/>
                  <a:pt x="12667" y="82556"/>
                  <a:pt x="13600" y="81000"/>
                </a:cubicBezTo>
                <a:lnTo>
                  <a:pt x="13600" y="81000"/>
                </a:lnTo>
                <a:cubicBezTo>
                  <a:pt x="14533" y="79444"/>
                  <a:pt x="15000" y="77444"/>
                  <a:pt x="15000" y="75000"/>
                </a:cubicBezTo>
                <a:lnTo>
                  <a:pt x="15000" y="75000"/>
                </a:lnTo>
                <a:lnTo>
                  <a:pt x="15000" y="16667"/>
                </a:lnTo>
                <a:lnTo>
                  <a:pt x="2533" y="16667"/>
                </a:lnTo>
                <a:moveTo>
                  <a:pt x="7533" y="66667"/>
                </a:moveTo>
                <a:lnTo>
                  <a:pt x="7533" y="66667"/>
                </a:lnTo>
                <a:cubicBezTo>
                  <a:pt x="9089" y="66815"/>
                  <a:pt x="9911" y="68222"/>
                  <a:pt x="10000" y="70889"/>
                </a:cubicBezTo>
                <a:lnTo>
                  <a:pt x="10000" y="70889"/>
                </a:lnTo>
                <a:cubicBezTo>
                  <a:pt x="9911" y="73481"/>
                  <a:pt x="9089" y="74852"/>
                  <a:pt x="7533" y="75000"/>
                </a:cubicBezTo>
                <a:lnTo>
                  <a:pt x="7533" y="75000"/>
                </a:lnTo>
                <a:cubicBezTo>
                  <a:pt x="5933" y="74852"/>
                  <a:pt x="5089" y="73481"/>
                  <a:pt x="5000" y="70889"/>
                </a:cubicBezTo>
                <a:lnTo>
                  <a:pt x="5000" y="70889"/>
                </a:lnTo>
                <a:cubicBezTo>
                  <a:pt x="5089" y="68222"/>
                  <a:pt x="5933" y="66815"/>
                  <a:pt x="7533" y="66667"/>
                </a:cubicBezTo>
                <a:lnTo>
                  <a:pt x="7533" y="66667"/>
                </a:lnTo>
                <a:moveTo>
                  <a:pt x="85000" y="16667"/>
                </a:moveTo>
                <a:lnTo>
                  <a:pt x="85000" y="16667"/>
                </a:lnTo>
                <a:lnTo>
                  <a:pt x="85000" y="75000"/>
                </a:lnTo>
                <a:cubicBezTo>
                  <a:pt x="85000" y="77444"/>
                  <a:pt x="85467" y="79444"/>
                  <a:pt x="86400" y="81000"/>
                </a:cubicBezTo>
                <a:lnTo>
                  <a:pt x="86400" y="81000"/>
                </a:lnTo>
                <a:cubicBezTo>
                  <a:pt x="87333" y="82556"/>
                  <a:pt x="88533" y="83333"/>
                  <a:pt x="90000" y="83333"/>
                </a:cubicBezTo>
                <a:lnTo>
                  <a:pt x="90000" y="83333"/>
                </a:lnTo>
                <a:lnTo>
                  <a:pt x="95000" y="83333"/>
                </a:lnTo>
                <a:cubicBezTo>
                  <a:pt x="96467" y="83333"/>
                  <a:pt x="97667" y="82556"/>
                  <a:pt x="98600" y="81000"/>
                </a:cubicBezTo>
                <a:lnTo>
                  <a:pt x="98600" y="81000"/>
                </a:lnTo>
                <a:cubicBezTo>
                  <a:pt x="99533" y="79444"/>
                  <a:pt x="100000" y="77444"/>
                  <a:pt x="100000" y="75000"/>
                </a:cubicBezTo>
                <a:lnTo>
                  <a:pt x="100000" y="75000"/>
                </a:lnTo>
                <a:lnTo>
                  <a:pt x="100000" y="20889"/>
                </a:lnTo>
                <a:cubicBezTo>
                  <a:pt x="99911" y="18222"/>
                  <a:pt x="99089" y="16815"/>
                  <a:pt x="97533" y="16667"/>
                </a:cubicBezTo>
                <a:lnTo>
                  <a:pt x="97533" y="16667"/>
                </a:lnTo>
                <a:lnTo>
                  <a:pt x="85000" y="16667"/>
                </a:lnTo>
                <a:moveTo>
                  <a:pt x="90000" y="70889"/>
                </a:moveTo>
                <a:lnTo>
                  <a:pt x="90000" y="70889"/>
                </a:lnTo>
                <a:cubicBezTo>
                  <a:pt x="90089" y="68222"/>
                  <a:pt x="90933" y="66815"/>
                  <a:pt x="92533" y="66667"/>
                </a:cubicBezTo>
                <a:lnTo>
                  <a:pt x="92533" y="66667"/>
                </a:lnTo>
                <a:cubicBezTo>
                  <a:pt x="94089" y="66815"/>
                  <a:pt x="94911" y="68222"/>
                  <a:pt x="95000" y="70889"/>
                </a:cubicBezTo>
                <a:lnTo>
                  <a:pt x="95000" y="70889"/>
                </a:lnTo>
                <a:cubicBezTo>
                  <a:pt x="94911" y="73481"/>
                  <a:pt x="94089" y="74852"/>
                  <a:pt x="92533" y="75000"/>
                </a:cubicBezTo>
                <a:lnTo>
                  <a:pt x="92533" y="75000"/>
                </a:lnTo>
                <a:cubicBezTo>
                  <a:pt x="90933" y="74852"/>
                  <a:pt x="90089" y="73481"/>
                  <a:pt x="90000" y="70889"/>
                </a:cubicBezTo>
                <a:lnTo>
                  <a:pt x="90000" y="7088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3817411-13"/>
          <p:cNvSpPr/>
          <p:nvPr/>
        </p:nvSpPr>
        <p:spPr>
          <a:xfrm>
            <a:off x="2664619" y="19038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3817412-14"/>
          <p:cNvSpPr/>
          <p:nvPr/>
        </p:nvSpPr>
        <p:spPr>
          <a:xfrm>
            <a:off x="2664619" y="230385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3817413-15"/>
          <p:cNvSpPr/>
          <p:nvPr/>
        </p:nvSpPr>
        <p:spPr>
          <a:xfrm>
            <a:off x="2664619" y="27039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43817315-13"/>
          <p:cNvSpPr/>
          <p:nvPr/>
        </p:nvSpPr>
        <p:spPr>
          <a:xfrm>
            <a:off x="4629150" y="1396603"/>
            <a:ext cx="2000250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" y="0"/>
                </a:moveTo>
                <a:lnTo>
                  <a:pt x="95000" y="0"/>
                </a:lnTo>
                <a:lnTo>
                  <a:pt x="95490" y="24"/>
                </a:lnTo>
                <a:lnTo>
                  <a:pt x="95976" y="95"/>
                </a:lnTo>
                <a:lnTo>
                  <a:pt x="96452" y="214"/>
                </a:lnTo>
                <a:lnTo>
                  <a:pt x="96914" y="381"/>
                </a:lnTo>
                <a:lnTo>
                  <a:pt x="97357" y="590"/>
                </a:lnTo>
                <a:lnTo>
                  <a:pt x="97776" y="843"/>
                </a:lnTo>
                <a:lnTo>
                  <a:pt x="98171" y="1133"/>
                </a:lnTo>
                <a:lnTo>
                  <a:pt x="98533" y="1467"/>
                </a:lnTo>
                <a:lnTo>
                  <a:pt x="98867" y="1829"/>
                </a:lnTo>
                <a:lnTo>
                  <a:pt x="99157" y="2224"/>
                </a:lnTo>
                <a:lnTo>
                  <a:pt x="99410" y="2643"/>
                </a:lnTo>
                <a:lnTo>
                  <a:pt x="99619" y="3086"/>
                </a:lnTo>
                <a:lnTo>
                  <a:pt x="99786" y="3548"/>
                </a:lnTo>
                <a:lnTo>
                  <a:pt x="99905" y="4024"/>
                </a:lnTo>
                <a:lnTo>
                  <a:pt x="99976" y="4510"/>
                </a:lnTo>
                <a:lnTo>
                  <a:pt x="100000" y="5000"/>
                </a:lnTo>
                <a:lnTo>
                  <a:pt x="100000" y="95000"/>
                </a:lnTo>
                <a:lnTo>
                  <a:pt x="99976" y="95490"/>
                </a:lnTo>
                <a:lnTo>
                  <a:pt x="99905" y="95976"/>
                </a:lnTo>
                <a:lnTo>
                  <a:pt x="99786" y="96452"/>
                </a:lnTo>
                <a:lnTo>
                  <a:pt x="99619" y="96914"/>
                </a:lnTo>
                <a:lnTo>
                  <a:pt x="99410" y="97357"/>
                </a:lnTo>
                <a:lnTo>
                  <a:pt x="99157" y="97776"/>
                </a:lnTo>
                <a:lnTo>
                  <a:pt x="98867" y="98171"/>
                </a:lnTo>
                <a:lnTo>
                  <a:pt x="98533" y="98533"/>
                </a:lnTo>
                <a:lnTo>
                  <a:pt x="98171" y="98867"/>
                </a:lnTo>
                <a:lnTo>
                  <a:pt x="97776" y="99157"/>
                </a:lnTo>
                <a:lnTo>
                  <a:pt x="97357" y="99410"/>
                </a:lnTo>
                <a:lnTo>
                  <a:pt x="96914" y="99619"/>
                </a:lnTo>
                <a:lnTo>
                  <a:pt x="96452" y="99786"/>
                </a:lnTo>
                <a:lnTo>
                  <a:pt x="95976" y="99905"/>
                </a:lnTo>
                <a:lnTo>
                  <a:pt x="95490" y="99976"/>
                </a:lnTo>
                <a:lnTo>
                  <a:pt x="95000" y="100000"/>
                </a:lnTo>
                <a:lnTo>
                  <a:pt x="5000" y="100000"/>
                </a:lnTo>
                <a:lnTo>
                  <a:pt x="4510" y="99976"/>
                </a:lnTo>
                <a:lnTo>
                  <a:pt x="4024" y="99905"/>
                </a:lnTo>
                <a:lnTo>
                  <a:pt x="3548" y="99786"/>
                </a:lnTo>
                <a:lnTo>
                  <a:pt x="3086" y="99619"/>
                </a:lnTo>
                <a:lnTo>
                  <a:pt x="2643" y="99410"/>
                </a:lnTo>
                <a:lnTo>
                  <a:pt x="2224" y="99157"/>
                </a:lnTo>
                <a:lnTo>
                  <a:pt x="1829" y="98867"/>
                </a:lnTo>
                <a:lnTo>
                  <a:pt x="1467" y="98533"/>
                </a:lnTo>
                <a:lnTo>
                  <a:pt x="1133" y="98171"/>
                </a:lnTo>
                <a:lnTo>
                  <a:pt x="843" y="97776"/>
                </a:lnTo>
                <a:lnTo>
                  <a:pt x="590" y="97357"/>
                </a:lnTo>
                <a:lnTo>
                  <a:pt x="381" y="96914"/>
                </a:lnTo>
                <a:lnTo>
                  <a:pt x="214" y="96452"/>
                </a:lnTo>
                <a:lnTo>
                  <a:pt x="95" y="95976"/>
                </a:lnTo>
                <a:lnTo>
                  <a:pt x="24" y="95490"/>
                </a:lnTo>
                <a:lnTo>
                  <a:pt x="0" y="95000"/>
                </a:lnTo>
                <a:lnTo>
                  <a:pt x="0" y="5000"/>
                </a:lnTo>
                <a:lnTo>
                  <a:pt x="24" y="4510"/>
                </a:lnTo>
                <a:lnTo>
                  <a:pt x="95" y="4024"/>
                </a:lnTo>
                <a:lnTo>
                  <a:pt x="214" y="3548"/>
                </a:lnTo>
                <a:lnTo>
                  <a:pt x="381" y="3086"/>
                </a:lnTo>
                <a:lnTo>
                  <a:pt x="590" y="2643"/>
                </a:lnTo>
                <a:lnTo>
                  <a:pt x="843" y="2224"/>
                </a:lnTo>
                <a:lnTo>
                  <a:pt x="1133" y="1829"/>
                </a:lnTo>
                <a:lnTo>
                  <a:pt x="1467" y="1467"/>
                </a:lnTo>
                <a:lnTo>
                  <a:pt x="1829" y="1133"/>
                </a:lnTo>
                <a:lnTo>
                  <a:pt x="2224" y="843"/>
                </a:lnTo>
                <a:lnTo>
                  <a:pt x="2643" y="590"/>
                </a:lnTo>
                <a:lnTo>
                  <a:pt x="3086" y="381"/>
                </a:lnTo>
                <a:lnTo>
                  <a:pt x="3548" y="214"/>
                </a:lnTo>
                <a:lnTo>
                  <a:pt x="4024" y="95"/>
                </a:lnTo>
                <a:lnTo>
                  <a:pt x="4510" y="24"/>
                </a:lnTo>
                <a:lnTo>
                  <a:pt x="5000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57150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el-1786843817317-17"/>
          <p:cNvSpPr/>
          <p:nvPr/>
        </p:nvSpPr>
        <p:spPr>
          <a:xfrm>
            <a:off x="4629150" y="1396603"/>
            <a:ext cx="100013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4"/>
                </a:lnTo>
                <a:lnTo>
                  <a:pt x="80491" y="96"/>
                </a:lnTo>
                <a:lnTo>
                  <a:pt x="70972" y="215"/>
                </a:lnTo>
                <a:lnTo>
                  <a:pt x="61732" y="381"/>
                </a:lnTo>
                <a:lnTo>
                  <a:pt x="52860" y="590"/>
                </a:lnTo>
                <a:lnTo>
                  <a:pt x="44443" y="843"/>
                </a:lnTo>
                <a:lnTo>
                  <a:pt x="36561" y="1135"/>
                </a:lnTo>
                <a:lnTo>
                  <a:pt x="29289" y="1464"/>
                </a:lnTo>
                <a:lnTo>
                  <a:pt x="22699" y="1828"/>
                </a:lnTo>
                <a:lnTo>
                  <a:pt x="16853" y="2222"/>
                </a:lnTo>
                <a:lnTo>
                  <a:pt x="11808" y="2643"/>
                </a:lnTo>
                <a:lnTo>
                  <a:pt x="7612" y="3087"/>
                </a:lnTo>
                <a:lnTo>
                  <a:pt x="4306" y="3549"/>
                </a:lnTo>
                <a:lnTo>
                  <a:pt x="1921" y="4025"/>
                </a:lnTo>
                <a:lnTo>
                  <a:pt x="482" y="4510"/>
                </a:lnTo>
                <a:lnTo>
                  <a:pt x="0" y="5000"/>
                </a:lnTo>
                <a:lnTo>
                  <a:pt x="0" y="95000"/>
                </a:lnTo>
                <a:lnTo>
                  <a:pt x="482" y="95490"/>
                </a:lnTo>
                <a:lnTo>
                  <a:pt x="1921" y="95975"/>
                </a:lnTo>
                <a:lnTo>
                  <a:pt x="4306" y="96451"/>
                </a:lnTo>
                <a:lnTo>
                  <a:pt x="7612" y="96913"/>
                </a:lnTo>
                <a:lnTo>
                  <a:pt x="11808" y="97357"/>
                </a:lnTo>
                <a:lnTo>
                  <a:pt x="16853" y="97778"/>
                </a:lnTo>
                <a:lnTo>
                  <a:pt x="22699" y="98172"/>
                </a:lnTo>
                <a:lnTo>
                  <a:pt x="29289" y="98536"/>
                </a:lnTo>
                <a:lnTo>
                  <a:pt x="36561" y="98865"/>
                </a:lnTo>
                <a:lnTo>
                  <a:pt x="44443" y="99157"/>
                </a:lnTo>
                <a:lnTo>
                  <a:pt x="52860" y="99410"/>
                </a:lnTo>
                <a:lnTo>
                  <a:pt x="61732" y="99619"/>
                </a:lnTo>
                <a:lnTo>
                  <a:pt x="70972" y="99785"/>
                </a:lnTo>
                <a:lnTo>
                  <a:pt x="80491" y="99904"/>
                </a:lnTo>
                <a:lnTo>
                  <a:pt x="90198" y="99976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699" y="99976"/>
                </a:lnTo>
                <a:lnTo>
                  <a:pt x="87458" y="99904"/>
                </a:lnTo>
                <a:lnTo>
                  <a:pt x="81339" y="99785"/>
                </a:lnTo>
                <a:lnTo>
                  <a:pt x="75399" y="99619"/>
                </a:lnTo>
                <a:lnTo>
                  <a:pt x="69696" y="99410"/>
                </a:lnTo>
                <a:lnTo>
                  <a:pt x="64285" y="99157"/>
                </a:lnTo>
                <a:lnTo>
                  <a:pt x="59218" y="98865"/>
                </a:lnTo>
                <a:lnTo>
                  <a:pt x="54543" y="98536"/>
                </a:lnTo>
                <a:lnTo>
                  <a:pt x="50306" y="98172"/>
                </a:lnTo>
                <a:lnTo>
                  <a:pt x="46548" y="97778"/>
                </a:lnTo>
                <a:lnTo>
                  <a:pt x="43305" y="97357"/>
                </a:lnTo>
                <a:lnTo>
                  <a:pt x="40608" y="96913"/>
                </a:lnTo>
                <a:lnTo>
                  <a:pt x="38482" y="96451"/>
                </a:lnTo>
                <a:lnTo>
                  <a:pt x="36950" y="95975"/>
                </a:lnTo>
                <a:lnTo>
                  <a:pt x="36024" y="95490"/>
                </a:lnTo>
                <a:lnTo>
                  <a:pt x="35714" y="95000"/>
                </a:lnTo>
                <a:lnTo>
                  <a:pt x="35714" y="5000"/>
                </a:lnTo>
                <a:lnTo>
                  <a:pt x="36024" y="4510"/>
                </a:lnTo>
                <a:lnTo>
                  <a:pt x="36950" y="4025"/>
                </a:lnTo>
                <a:lnTo>
                  <a:pt x="38482" y="3549"/>
                </a:lnTo>
                <a:lnTo>
                  <a:pt x="40608" y="3087"/>
                </a:lnTo>
                <a:lnTo>
                  <a:pt x="43305" y="2643"/>
                </a:lnTo>
                <a:lnTo>
                  <a:pt x="46548" y="2222"/>
                </a:lnTo>
                <a:lnTo>
                  <a:pt x="50306" y="1828"/>
                </a:lnTo>
                <a:lnTo>
                  <a:pt x="54543" y="1464"/>
                </a:lnTo>
                <a:lnTo>
                  <a:pt x="59218" y="1135"/>
                </a:lnTo>
                <a:lnTo>
                  <a:pt x="64285" y="843"/>
                </a:lnTo>
                <a:lnTo>
                  <a:pt x="69696" y="590"/>
                </a:lnTo>
                <a:lnTo>
                  <a:pt x="75399" y="381"/>
                </a:lnTo>
                <a:lnTo>
                  <a:pt x="81339" y="215"/>
                </a:lnTo>
                <a:lnTo>
                  <a:pt x="87458" y="96"/>
                </a:lnTo>
                <a:lnTo>
                  <a:pt x="93699" y="24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22" name="el-1786843817325-21"/>
          <p:cNvCxnSpPr/>
          <p:nvPr/>
        </p:nvCxnSpPr>
        <p:spPr>
          <a:xfrm>
            <a:off x="4779169" y="1818084"/>
            <a:ext cx="1735931" cy="914"/>
          </a:xfrm>
          <a:prstGeom prst="line">
            <a:avLst/>
          </a:prstGeom>
          <a:ln w="14288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el-1786843817335-32"/>
          <p:cNvSpPr/>
          <p:nvPr/>
        </p:nvSpPr>
        <p:spPr>
          <a:xfrm>
            <a:off x="4779169" y="1525191"/>
            <a:ext cx="228600" cy="228600"/>
          </a:xfrm>
          <a:prstGeom prst="ellipse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43817420-27"/>
          <p:cNvSpPr/>
          <p:nvPr/>
        </p:nvSpPr>
        <p:spPr>
          <a:xfrm>
            <a:off x="5079464" y="1596628"/>
            <a:ext cx="14236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9867" y="6250"/>
                </a:moveTo>
                <a:lnTo>
                  <a:pt x="59867" y="6250"/>
                </a:lnTo>
                <a:lnTo>
                  <a:pt x="79867" y="6250"/>
                </a:lnTo>
                <a:cubicBezTo>
                  <a:pt x="81289" y="6250"/>
                  <a:pt x="82489" y="6833"/>
                  <a:pt x="83467" y="8000"/>
                </a:cubicBezTo>
                <a:lnTo>
                  <a:pt x="83467" y="8000"/>
                </a:lnTo>
                <a:cubicBezTo>
                  <a:pt x="84400" y="9167"/>
                  <a:pt x="84867" y="10667"/>
                  <a:pt x="84867" y="12500"/>
                </a:cubicBezTo>
                <a:lnTo>
                  <a:pt x="84867" y="12500"/>
                </a:lnTo>
                <a:cubicBezTo>
                  <a:pt x="84867" y="14333"/>
                  <a:pt x="84400" y="15833"/>
                  <a:pt x="83467" y="17000"/>
                </a:cubicBezTo>
                <a:lnTo>
                  <a:pt x="83467" y="17000"/>
                </a:lnTo>
                <a:cubicBezTo>
                  <a:pt x="82489" y="18167"/>
                  <a:pt x="81289" y="18750"/>
                  <a:pt x="79867" y="18750"/>
                </a:cubicBezTo>
                <a:lnTo>
                  <a:pt x="79867" y="18750"/>
                </a:lnTo>
                <a:lnTo>
                  <a:pt x="62000" y="18750"/>
                </a:lnTo>
                <a:cubicBezTo>
                  <a:pt x="61067" y="23972"/>
                  <a:pt x="58689" y="27694"/>
                  <a:pt x="54867" y="29917"/>
                </a:cubicBezTo>
                <a:lnTo>
                  <a:pt x="54867" y="29917"/>
                </a:lnTo>
                <a:lnTo>
                  <a:pt x="54867" y="87500"/>
                </a:lnTo>
                <a:lnTo>
                  <a:pt x="79867" y="87500"/>
                </a:lnTo>
                <a:cubicBezTo>
                  <a:pt x="81289" y="87500"/>
                  <a:pt x="82489" y="88083"/>
                  <a:pt x="83467" y="89250"/>
                </a:cubicBezTo>
                <a:lnTo>
                  <a:pt x="83467" y="89250"/>
                </a:lnTo>
                <a:cubicBezTo>
                  <a:pt x="84400" y="90417"/>
                  <a:pt x="84867" y="91917"/>
                  <a:pt x="84867" y="93750"/>
                </a:cubicBezTo>
                <a:lnTo>
                  <a:pt x="84867" y="93750"/>
                </a:lnTo>
                <a:cubicBezTo>
                  <a:pt x="84867" y="95583"/>
                  <a:pt x="84400" y="97083"/>
                  <a:pt x="83467" y="98250"/>
                </a:cubicBezTo>
                <a:lnTo>
                  <a:pt x="83467" y="98250"/>
                </a:lnTo>
                <a:cubicBezTo>
                  <a:pt x="82489" y="99417"/>
                  <a:pt x="81289" y="100000"/>
                  <a:pt x="79867" y="100000"/>
                </a:cubicBezTo>
                <a:lnTo>
                  <a:pt x="79867" y="100000"/>
                </a:lnTo>
                <a:lnTo>
                  <a:pt x="49867" y="100000"/>
                </a:lnTo>
                <a:lnTo>
                  <a:pt x="19867" y="100000"/>
                </a:lnTo>
                <a:cubicBezTo>
                  <a:pt x="18400" y="100000"/>
                  <a:pt x="17200" y="99417"/>
                  <a:pt x="16267" y="98250"/>
                </a:cubicBezTo>
                <a:lnTo>
                  <a:pt x="16267" y="98250"/>
                </a:lnTo>
                <a:cubicBezTo>
                  <a:pt x="15333" y="97083"/>
                  <a:pt x="14867" y="95583"/>
                  <a:pt x="14867" y="93750"/>
                </a:cubicBezTo>
                <a:lnTo>
                  <a:pt x="14867" y="93750"/>
                </a:lnTo>
                <a:cubicBezTo>
                  <a:pt x="14867" y="91917"/>
                  <a:pt x="15333" y="90417"/>
                  <a:pt x="16267" y="89250"/>
                </a:cubicBezTo>
                <a:lnTo>
                  <a:pt x="16267" y="89250"/>
                </a:lnTo>
                <a:cubicBezTo>
                  <a:pt x="17200" y="88083"/>
                  <a:pt x="18400" y="87500"/>
                  <a:pt x="19867" y="87500"/>
                </a:cubicBezTo>
                <a:lnTo>
                  <a:pt x="19867" y="87500"/>
                </a:lnTo>
                <a:lnTo>
                  <a:pt x="44867" y="87500"/>
                </a:lnTo>
                <a:lnTo>
                  <a:pt x="44867" y="29917"/>
                </a:lnTo>
                <a:cubicBezTo>
                  <a:pt x="41000" y="27694"/>
                  <a:pt x="38600" y="23972"/>
                  <a:pt x="37667" y="18750"/>
                </a:cubicBezTo>
                <a:lnTo>
                  <a:pt x="37667" y="18750"/>
                </a:lnTo>
                <a:lnTo>
                  <a:pt x="19867" y="18750"/>
                </a:lnTo>
                <a:cubicBezTo>
                  <a:pt x="18400" y="18750"/>
                  <a:pt x="17200" y="18167"/>
                  <a:pt x="16267" y="17000"/>
                </a:cubicBezTo>
                <a:lnTo>
                  <a:pt x="16267" y="17000"/>
                </a:lnTo>
                <a:cubicBezTo>
                  <a:pt x="15333" y="15833"/>
                  <a:pt x="14867" y="14333"/>
                  <a:pt x="14867" y="12500"/>
                </a:cubicBezTo>
                <a:lnTo>
                  <a:pt x="14867" y="12500"/>
                </a:lnTo>
                <a:cubicBezTo>
                  <a:pt x="14867" y="10667"/>
                  <a:pt x="15333" y="9167"/>
                  <a:pt x="16267" y="8000"/>
                </a:cubicBezTo>
                <a:lnTo>
                  <a:pt x="16267" y="8000"/>
                </a:lnTo>
                <a:cubicBezTo>
                  <a:pt x="17200" y="6833"/>
                  <a:pt x="18400" y="6250"/>
                  <a:pt x="19867" y="6250"/>
                </a:cubicBezTo>
                <a:lnTo>
                  <a:pt x="19867" y="6250"/>
                </a:lnTo>
                <a:lnTo>
                  <a:pt x="39867" y="6250"/>
                </a:lnTo>
                <a:cubicBezTo>
                  <a:pt x="42267" y="2194"/>
                  <a:pt x="45600" y="111"/>
                  <a:pt x="49867" y="0"/>
                </a:cubicBezTo>
                <a:lnTo>
                  <a:pt x="49867" y="0"/>
                </a:lnTo>
                <a:cubicBezTo>
                  <a:pt x="54133" y="111"/>
                  <a:pt x="57467" y="2194"/>
                  <a:pt x="59867" y="6250"/>
                </a:cubicBezTo>
                <a:lnTo>
                  <a:pt x="59867" y="6250"/>
                </a:lnTo>
                <a:moveTo>
                  <a:pt x="68600" y="62500"/>
                </a:moveTo>
                <a:lnTo>
                  <a:pt x="68600" y="62500"/>
                </a:lnTo>
                <a:lnTo>
                  <a:pt x="91067" y="62500"/>
                </a:lnTo>
                <a:lnTo>
                  <a:pt x="79867" y="38250"/>
                </a:lnTo>
                <a:lnTo>
                  <a:pt x="68600" y="62500"/>
                </a:lnTo>
                <a:moveTo>
                  <a:pt x="79867" y="81250"/>
                </a:moveTo>
                <a:lnTo>
                  <a:pt x="79867" y="81250"/>
                </a:lnTo>
                <a:cubicBezTo>
                  <a:pt x="74844" y="81139"/>
                  <a:pt x="70511" y="79639"/>
                  <a:pt x="66867" y="76750"/>
                </a:cubicBezTo>
                <a:lnTo>
                  <a:pt x="66867" y="76750"/>
                </a:lnTo>
                <a:lnTo>
                  <a:pt x="66867" y="76750"/>
                </a:lnTo>
                <a:cubicBezTo>
                  <a:pt x="63311" y="73917"/>
                  <a:pt x="61067" y="70278"/>
                  <a:pt x="60133" y="65833"/>
                </a:cubicBezTo>
                <a:lnTo>
                  <a:pt x="60133" y="65833"/>
                </a:lnTo>
                <a:cubicBezTo>
                  <a:pt x="59822" y="63611"/>
                  <a:pt x="60200" y="61528"/>
                  <a:pt x="61267" y="59583"/>
                </a:cubicBezTo>
                <a:lnTo>
                  <a:pt x="61267" y="59583"/>
                </a:lnTo>
                <a:lnTo>
                  <a:pt x="76067" y="27750"/>
                </a:lnTo>
                <a:cubicBezTo>
                  <a:pt x="76911" y="25917"/>
                  <a:pt x="78178" y="25000"/>
                  <a:pt x="79867" y="25000"/>
                </a:cubicBezTo>
                <a:lnTo>
                  <a:pt x="79867" y="25000"/>
                </a:lnTo>
                <a:cubicBezTo>
                  <a:pt x="81511" y="25111"/>
                  <a:pt x="82756" y="26028"/>
                  <a:pt x="83600" y="27750"/>
                </a:cubicBezTo>
                <a:lnTo>
                  <a:pt x="83600" y="27750"/>
                </a:lnTo>
                <a:lnTo>
                  <a:pt x="98467" y="59583"/>
                </a:lnTo>
                <a:cubicBezTo>
                  <a:pt x="99489" y="61528"/>
                  <a:pt x="99844" y="63611"/>
                  <a:pt x="99533" y="65833"/>
                </a:cubicBezTo>
                <a:lnTo>
                  <a:pt x="99533" y="65833"/>
                </a:lnTo>
                <a:cubicBezTo>
                  <a:pt x="98600" y="70278"/>
                  <a:pt x="96356" y="73917"/>
                  <a:pt x="92800" y="76750"/>
                </a:cubicBezTo>
                <a:lnTo>
                  <a:pt x="92800" y="76750"/>
                </a:lnTo>
                <a:cubicBezTo>
                  <a:pt x="89156" y="79639"/>
                  <a:pt x="84844" y="81139"/>
                  <a:pt x="79867" y="81250"/>
                </a:cubicBezTo>
                <a:lnTo>
                  <a:pt x="79867" y="81250"/>
                </a:lnTo>
                <a:moveTo>
                  <a:pt x="19667" y="38250"/>
                </a:moveTo>
                <a:lnTo>
                  <a:pt x="19667" y="38250"/>
                </a:lnTo>
                <a:lnTo>
                  <a:pt x="8267" y="62500"/>
                </a:lnTo>
                <a:lnTo>
                  <a:pt x="30933" y="62500"/>
                </a:lnTo>
                <a:lnTo>
                  <a:pt x="19667" y="38250"/>
                </a:lnTo>
                <a:moveTo>
                  <a:pt x="0" y="65833"/>
                </a:moveTo>
                <a:lnTo>
                  <a:pt x="0" y="65833"/>
                </a:lnTo>
                <a:cubicBezTo>
                  <a:pt x="-311" y="63611"/>
                  <a:pt x="44" y="61528"/>
                  <a:pt x="1067" y="59583"/>
                </a:cubicBezTo>
                <a:lnTo>
                  <a:pt x="1067" y="59583"/>
                </a:lnTo>
                <a:lnTo>
                  <a:pt x="15933" y="27750"/>
                </a:lnTo>
                <a:cubicBezTo>
                  <a:pt x="16778" y="25917"/>
                  <a:pt x="18022" y="25000"/>
                  <a:pt x="19667" y="25000"/>
                </a:cubicBezTo>
                <a:lnTo>
                  <a:pt x="19667" y="25000"/>
                </a:lnTo>
                <a:cubicBezTo>
                  <a:pt x="21356" y="25111"/>
                  <a:pt x="22622" y="26028"/>
                  <a:pt x="23467" y="27750"/>
                </a:cubicBezTo>
                <a:lnTo>
                  <a:pt x="23467" y="27750"/>
                </a:lnTo>
                <a:lnTo>
                  <a:pt x="38267" y="59583"/>
                </a:lnTo>
                <a:cubicBezTo>
                  <a:pt x="39333" y="61528"/>
                  <a:pt x="39711" y="63611"/>
                  <a:pt x="39400" y="65833"/>
                </a:cubicBezTo>
                <a:lnTo>
                  <a:pt x="39400" y="65833"/>
                </a:lnTo>
                <a:cubicBezTo>
                  <a:pt x="38467" y="70278"/>
                  <a:pt x="36178" y="73917"/>
                  <a:pt x="32533" y="76750"/>
                </a:cubicBezTo>
                <a:lnTo>
                  <a:pt x="32533" y="76750"/>
                </a:lnTo>
                <a:cubicBezTo>
                  <a:pt x="28978" y="79639"/>
                  <a:pt x="24689" y="81139"/>
                  <a:pt x="19667" y="81250"/>
                </a:cubicBezTo>
                <a:lnTo>
                  <a:pt x="19667" y="81250"/>
                </a:lnTo>
                <a:cubicBezTo>
                  <a:pt x="14689" y="81139"/>
                  <a:pt x="10378" y="79639"/>
                  <a:pt x="6733" y="76750"/>
                </a:cubicBezTo>
                <a:lnTo>
                  <a:pt x="6733" y="76750"/>
                </a:lnTo>
                <a:cubicBezTo>
                  <a:pt x="3178" y="73917"/>
                  <a:pt x="933" y="70278"/>
                  <a:pt x="0" y="65833"/>
                </a:cubicBezTo>
                <a:lnTo>
                  <a:pt x="0" y="65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3817413-16"/>
          <p:cNvSpPr/>
          <p:nvPr/>
        </p:nvSpPr>
        <p:spPr>
          <a:xfrm>
            <a:off x="4779169" y="19038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43817414-17"/>
          <p:cNvSpPr/>
          <p:nvPr/>
        </p:nvSpPr>
        <p:spPr>
          <a:xfrm>
            <a:off x="4779169" y="230385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el-1786843817415-18"/>
          <p:cNvSpPr/>
          <p:nvPr/>
        </p:nvSpPr>
        <p:spPr>
          <a:xfrm>
            <a:off x="4779169" y="27039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3817316-14"/>
          <p:cNvSpPr/>
          <p:nvPr/>
        </p:nvSpPr>
        <p:spPr>
          <a:xfrm>
            <a:off x="6743700" y="1396603"/>
            <a:ext cx="2000250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" y="0"/>
                </a:moveTo>
                <a:lnTo>
                  <a:pt x="95000" y="0"/>
                </a:lnTo>
                <a:lnTo>
                  <a:pt x="95490" y="24"/>
                </a:lnTo>
                <a:lnTo>
                  <a:pt x="95976" y="95"/>
                </a:lnTo>
                <a:lnTo>
                  <a:pt x="96452" y="214"/>
                </a:lnTo>
                <a:lnTo>
                  <a:pt x="96914" y="381"/>
                </a:lnTo>
                <a:lnTo>
                  <a:pt x="97357" y="590"/>
                </a:lnTo>
                <a:lnTo>
                  <a:pt x="97776" y="843"/>
                </a:lnTo>
                <a:lnTo>
                  <a:pt x="98171" y="1133"/>
                </a:lnTo>
                <a:lnTo>
                  <a:pt x="98533" y="1467"/>
                </a:lnTo>
                <a:lnTo>
                  <a:pt x="98867" y="1829"/>
                </a:lnTo>
                <a:lnTo>
                  <a:pt x="99157" y="2224"/>
                </a:lnTo>
                <a:lnTo>
                  <a:pt x="99410" y="2643"/>
                </a:lnTo>
                <a:lnTo>
                  <a:pt x="99619" y="3086"/>
                </a:lnTo>
                <a:lnTo>
                  <a:pt x="99786" y="3548"/>
                </a:lnTo>
                <a:lnTo>
                  <a:pt x="99905" y="4024"/>
                </a:lnTo>
                <a:lnTo>
                  <a:pt x="99976" y="4510"/>
                </a:lnTo>
                <a:lnTo>
                  <a:pt x="100000" y="5000"/>
                </a:lnTo>
                <a:lnTo>
                  <a:pt x="100000" y="95000"/>
                </a:lnTo>
                <a:lnTo>
                  <a:pt x="99976" y="95490"/>
                </a:lnTo>
                <a:lnTo>
                  <a:pt x="99905" y="95976"/>
                </a:lnTo>
                <a:lnTo>
                  <a:pt x="99786" y="96452"/>
                </a:lnTo>
                <a:lnTo>
                  <a:pt x="99619" y="96914"/>
                </a:lnTo>
                <a:lnTo>
                  <a:pt x="99410" y="97357"/>
                </a:lnTo>
                <a:lnTo>
                  <a:pt x="99157" y="97776"/>
                </a:lnTo>
                <a:lnTo>
                  <a:pt x="98867" y="98171"/>
                </a:lnTo>
                <a:lnTo>
                  <a:pt x="98533" y="98533"/>
                </a:lnTo>
                <a:lnTo>
                  <a:pt x="98171" y="98867"/>
                </a:lnTo>
                <a:lnTo>
                  <a:pt x="97776" y="99157"/>
                </a:lnTo>
                <a:lnTo>
                  <a:pt x="97357" y="99410"/>
                </a:lnTo>
                <a:lnTo>
                  <a:pt x="96914" y="99619"/>
                </a:lnTo>
                <a:lnTo>
                  <a:pt x="96452" y="99786"/>
                </a:lnTo>
                <a:lnTo>
                  <a:pt x="95976" y="99905"/>
                </a:lnTo>
                <a:lnTo>
                  <a:pt x="95490" y="99976"/>
                </a:lnTo>
                <a:lnTo>
                  <a:pt x="95000" y="100000"/>
                </a:lnTo>
                <a:lnTo>
                  <a:pt x="5000" y="100000"/>
                </a:lnTo>
                <a:lnTo>
                  <a:pt x="4510" y="99976"/>
                </a:lnTo>
                <a:lnTo>
                  <a:pt x="4024" y="99905"/>
                </a:lnTo>
                <a:lnTo>
                  <a:pt x="3548" y="99786"/>
                </a:lnTo>
                <a:lnTo>
                  <a:pt x="3086" y="99619"/>
                </a:lnTo>
                <a:lnTo>
                  <a:pt x="2643" y="99410"/>
                </a:lnTo>
                <a:lnTo>
                  <a:pt x="2224" y="99157"/>
                </a:lnTo>
                <a:lnTo>
                  <a:pt x="1829" y="98867"/>
                </a:lnTo>
                <a:lnTo>
                  <a:pt x="1467" y="98533"/>
                </a:lnTo>
                <a:lnTo>
                  <a:pt x="1133" y="98171"/>
                </a:lnTo>
                <a:lnTo>
                  <a:pt x="843" y="97776"/>
                </a:lnTo>
                <a:lnTo>
                  <a:pt x="590" y="97357"/>
                </a:lnTo>
                <a:lnTo>
                  <a:pt x="381" y="96914"/>
                </a:lnTo>
                <a:lnTo>
                  <a:pt x="214" y="96452"/>
                </a:lnTo>
                <a:lnTo>
                  <a:pt x="95" y="95976"/>
                </a:lnTo>
                <a:lnTo>
                  <a:pt x="24" y="95490"/>
                </a:lnTo>
                <a:lnTo>
                  <a:pt x="0" y="95000"/>
                </a:lnTo>
                <a:lnTo>
                  <a:pt x="0" y="5000"/>
                </a:lnTo>
                <a:lnTo>
                  <a:pt x="24" y="4510"/>
                </a:lnTo>
                <a:lnTo>
                  <a:pt x="95" y="4024"/>
                </a:lnTo>
                <a:lnTo>
                  <a:pt x="214" y="3548"/>
                </a:lnTo>
                <a:lnTo>
                  <a:pt x="381" y="3086"/>
                </a:lnTo>
                <a:lnTo>
                  <a:pt x="590" y="2643"/>
                </a:lnTo>
                <a:lnTo>
                  <a:pt x="843" y="2224"/>
                </a:lnTo>
                <a:lnTo>
                  <a:pt x="1133" y="1829"/>
                </a:lnTo>
                <a:lnTo>
                  <a:pt x="1467" y="1467"/>
                </a:lnTo>
                <a:lnTo>
                  <a:pt x="1829" y="1133"/>
                </a:lnTo>
                <a:lnTo>
                  <a:pt x="2224" y="843"/>
                </a:lnTo>
                <a:lnTo>
                  <a:pt x="2643" y="590"/>
                </a:lnTo>
                <a:lnTo>
                  <a:pt x="3086" y="381"/>
                </a:lnTo>
                <a:lnTo>
                  <a:pt x="3548" y="214"/>
                </a:lnTo>
                <a:lnTo>
                  <a:pt x="4024" y="95"/>
                </a:lnTo>
                <a:lnTo>
                  <a:pt x="4510" y="24"/>
                </a:lnTo>
                <a:lnTo>
                  <a:pt x="5000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  <a:effectLst>
            <a:outerShdw blurRad="57150" dist="14288" dir="5400000" algn="ctr">
              <a:srgbClr val="000000">
                <a:alpha val="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9" name="el-1786843817317-18"/>
          <p:cNvSpPr/>
          <p:nvPr/>
        </p:nvSpPr>
        <p:spPr>
          <a:xfrm>
            <a:off x="6743700" y="1396603"/>
            <a:ext cx="100013" cy="20002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24"/>
                </a:lnTo>
                <a:lnTo>
                  <a:pt x="80491" y="96"/>
                </a:lnTo>
                <a:lnTo>
                  <a:pt x="70972" y="215"/>
                </a:lnTo>
                <a:lnTo>
                  <a:pt x="61732" y="381"/>
                </a:lnTo>
                <a:lnTo>
                  <a:pt x="52860" y="590"/>
                </a:lnTo>
                <a:lnTo>
                  <a:pt x="44443" y="843"/>
                </a:lnTo>
                <a:lnTo>
                  <a:pt x="36561" y="1135"/>
                </a:lnTo>
                <a:lnTo>
                  <a:pt x="29289" y="1464"/>
                </a:lnTo>
                <a:lnTo>
                  <a:pt x="22699" y="1828"/>
                </a:lnTo>
                <a:lnTo>
                  <a:pt x="16853" y="2222"/>
                </a:lnTo>
                <a:lnTo>
                  <a:pt x="11808" y="2643"/>
                </a:lnTo>
                <a:lnTo>
                  <a:pt x="7612" y="3087"/>
                </a:lnTo>
                <a:lnTo>
                  <a:pt x="4306" y="3549"/>
                </a:lnTo>
                <a:lnTo>
                  <a:pt x="1921" y="4025"/>
                </a:lnTo>
                <a:lnTo>
                  <a:pt x="482" y="4510"/>
                </a:lnTo>
                <a:lnTo>
                  <a:pt x="0" y="5000"/>
                </a:lnTo>
                <a:lnTo>
                  <a:pt x="0" y="95000"/>
                </a:lnTo>
                <a:lnTo>
                  <a:pt x="482" y="95490"/>
                </a:lnTo>
                <a:lnTo>
                  <a:pt x="1921" y="95975"/>
                </a:lnTo>
                <a:lnTo>
                  <a:pt x="4306" y="96451"/>
                </a:lnTo>
                <a:lnTo>
                  <a:pt x="7612" y="96913"/>
                </a:lnTo>
                <a:lnTo>
                  <a:pt x="11808" y="97357"/>
                </a:lnTo>
                <a:lnTo>
                  <a:pt x="16853" y="97778"/>
                </a:lnTo>
                <a:lnTo>
                  <a:pt x="22699" y="98172"/>
                </a:lnTo>
                <a:lnTo>
                  <a:pt x="29289" y="98536"/>
                </a:lnTo>
                <a:lnTo>
                  <a:pt x="36561" y="98865"/>
                </a:lnTo>
                <a:lnTo>
                  <a:pt x="44443" y="99157"/>
                </a:lnTo>
                <a:lnTo>
                  <a:pt x="52860" y="99410"/>
                </a:lnTo>
                <a:lnTo>
                  <a:pt x="61732" y="99619"/>
                </a:lnTo>
                <a:lnTo>
                  <a:pt x="70972" y="99785"/>
                </a:lnTo>
                <a:lnTo>
                  <a:pt x="80491" y="99904"/>
                </a:lnTo>
                <a:lnTo>
                  <a:pt x="90198" y="99976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3699" y="99976"/>
                </a:lnTo>
                <a:lnTo>
                  <a:pt x="87458" y="99904"/>
                </a:lnTo>
                <a:lnTo>
                  <a:pt x="81339" y="99785"/>
                </a:lnTo>
                <a:lnTo>
                  <a:pt x="75399" y="99619"/>
                </a:lnTo>
                <a:lnTo>
                  <a:pt x="69696" y="99410"/>
                </a:lnTo>
                <a:lnTo>
                  <a:pt x="64285" y="99157"/>
                </a:lnTo>
                <a:lnTo>
                  <a:pt x="59218" y="98865"/>
                </a:lnTo>
                <a:lnTo>
                  <a:pt x="54543" y="98536"/>
                </a:lnTo>
                <a:lnTo>
                  <a:pt x="50306" y="98172"/>
                </a:lnTo>
                <a:lnTo>
                  <a:pt x="46548" y="97778"/>
                </a:lnTo>
                <a:lnTo>
                  <a:pt x="43305" y="97357"/>
                </a:lnTo>
                <a:lnTo>
                  <a:pt x="40608" y="96913"/>
                </a:lnTo>
                <a:lnTo>
                  <a:pt x="38482" y="96451"/>
                </a:lnTo>
                <a:lnTo>
                  <a:pt x="36950" y="95975"/>
                </a:lnTo>
                <a:lnTo>
                  <a:pt x="36024" y="95490"/>
                </a:lnTo>
                <a:lnTo>
                  <a:pt x="35714" y="95000"/>
                </a:lnTo>
                <a:lnTo>
                  <a:pt x="35714" y="5000"/>
                </a:lnTo>
                <a:lnTo>
                  <a:pt x="36024" y="4510"/>
                </a:lnTo>
                <a:lnTo>
                  <a:pt x="36950" y="4025"/>
                </a:lnTo>
                <a:lnTo>
                  <a:pt x="38482" y="3549"/>
                </a:lnTo>
                <a:lnTo>
                  <a:pt x="40608" y="3087"/>
                </a:lnTo>
                <a:lnTo>
                  <a:pt x="43305" y="2643"/>
                </a:lnTo>
                <a:lnTo>
                  <a:pt x="46548" y="2222"/>
                </a:lnTo>
                <a:lnTo>
                  <a:pt x="50306" y="1828"/>
                </a:lnTo>
                <a:lnTo>
                  <a:pt x="54543" y="1464"/>
                </a:lnTo>
                <a:lnTo>
                  <a:pt x="59218" y="1135"/>
                </a:lnTo>
                <a:lnTo>
                  <a:pt x="64285" y="843"/>
                </a:lnTo>
                <a:lnTo>
                  <a:pt x="69696" y="590"/>
                </a:lnTo>
                <a:lnTo>
                  <a:pt x="75399" y="381"/>
                </a:lnTo>
                <a:lnTo>
                  <a:pt x="81339" y="215"/>
                </a:lnTo>
                <a:lnTo>
                  <a:pt x="87458" y="96"/>
                </a:lnTo>
                <a:lnTo>
                  <a:pt x="93699" y="24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30" name="el-1786843817326-22"/>
          <p:cNvCxnSpPr/>
          <p:nvPr/>
        </p:nvCxnSpPr>
        <p:spPr>
          <a:xfrm>
            <a:off x="6893719" y="1818084"/>
            <a:ext cx="1735931" cy="914"/>
          </a:xfrm>
          <a:prstGeom prst="line">
            <a:avLst/>
          </a:prstGeom>
          <a:ln w="14288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el-1786843817336-34"/>
          <p:cNvSpPr/>
          <p:nvPr/>
        </p:nvSpPr>
        <p:spPr>
          <a:xfrm>
            <a:off x="6893719" y="1525191"/>
            <a:ext cx="228600" cy="2286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43817421-28"/>
          <p:cNvSpPr/>
          <p:nvPr/>
        </p:nvSpPr>
        <p:spPr>
          <a:xfrm>
            <a:off x="7197316" y="1596963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el-1786843817415-19"/>
          <p:cNvSpPr/>
          <p:nvPr/>
        </p:nvSpPr>
        <p:spPr>
          <a:xfrm>
            <a:off x="6893719" y="19038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3817416-20"/>
          <p:cNvSpPr/>
          <p:nvPr/>
        </p:nvSpPr>
        <p:spPr>
          <a:xfrm>
            <a:off x="6893719" y="230385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el-1786843817416-21"/>
          <p:cNvSpPr/>
          <p:nvPr/>
        </p:nvSpPr>
        <p:spPr>
          <a:xfrm>
            <a:off x="6893719" y="2703909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727" y="95455"/>
                </a:moveTo>
                <a:lnTo>
                  <a:pt x="47727" y="95455"/>
                </a:lnTo>
                <a:cubicBezTo>
                  <a:pt x="56455" y="95333"/>
                  <a:pt x="64424" y="93212"/>
                  <a:pt x="71636" y="89091"/>
                </a:cubicBezTo>
                <a:lnTo>
                  <a:pt x="71636" y="89091"/>
                </a:lnTo>
                <a:lnTo>
                  <a:pt x="71636" y="89091"/>
                </a:lnTo>
                <a:cubicBezTo>
                  <a:pt x="78788" y="84909"/>
                  <a:pt x="84606" y="79091"/>
                  <a:pt x="89091" y="71636"/>
                </a:cubicBezTo>
                <a:lnTo>
                  <a:pt x="89091" y="71636"/>
                </a:lnTo>
                <a:cubicBezTo>
                  <a:pt x="93333" y="64000"/>
                  <a:pt x="95455" y="56030"/>
                  <a:pt x="95455" y="47727"/>
                </a:cubicBezTo>
                <a:lnTo>
                  <a:pt x="95455" y="47727"/>
                </a:lnTo>
                <a:cubicBezTo>
                  <a:pt x="95455" y="39424"/>
                  <a:pt x="93333" y="31485"/>
                  <a:pt x="89091" y="23909"/>
                </a:cubicBezTo>
                <a:lnTo>
                  <a:pt x="89091" y="23909"/>
                </a:lnTo>
                <a:cubicBezTo>
                  <a:pt x="84606" y="16394"/>
                  <a:pt x="78788" y="10545"/>
                  <a:pt x="71636" y="6364"/>
                </a:cubicBezTo>
                <a:lnTo>
                  <a:pt x="71636" y="6364"/>
                </a:lnTo>
                <a:cubicBezTo>
                  <a:pt x="64424" y="2242"/>
                  <a:pt x="56455" y="121"/>
                  <a:pt x="47727" y="0"/>
                </a:cubicBezTo>
                <a:lnTo>
                  <a:pt x="47727" y="0"/>
                </a:lnTo>
                <a:cubicBezTo>
                  <a:pt x="39000" y="121"/>
                  <a:pt x="31061" y="2242"/>
                  <a:pt x="23909" y="6364"/>
                </a:cubicBezTo>
                <a:lnTo>
                  <a:pt x="23909" y="6364"/>
                </a:lnTo>
                <a:cubicBezTo>
                  <a:pt x="16697" y="10545"/>
                  <a:pt x="10848" y="16394"/>
                  <a:pt x="6364" y="23909"/>
                </a:cubicBezTo>
                <a:lnTo>
                  <a:pt x="6364" y="23909"/>
                </a:lnTo>
                <a:cubicBezTo>
                  <a:pt x="2121" y="31485"/>
                  <a:pt x="0" y="39424"/>
                  <a:pt x="0" y="47727"/>
                </a:cubicBezTo>
                <a:lnTo>
                  <a:pt x="0" y="47727"/>
                </a:lnTo>
                <a:cubicBezTo>
                  <a:pt x="0" y="56030"/>
                  <a:pt x="2121" y="64000"/>
                  <a:pt x="6364" y="71636"/>
                </a:cubicBezTo>
                <a:lnTo>
                  <a:pt x="6364" y="71636"/>
                </a:lnTo>
                <a:cubicBezTo>
                  <a:pt x="10848" y="79091"/>
                  <a:pt x="16697" y="84909"/>
                  <a:pt x="23909" y="89091"/>
                </a:cubicBezTo>
                <a:lnTo>
                  <a:pt x="23909" y="89091"/>
                </a:lnTo>
                <a:cubicBezTo>
                  <a:pt x="31061" y="93212"/>
                  <a:pt x="39000" y="95333"/>
                  <a:pt x="47727" y="95455"/>
                </a:cubicBezTo>
                <a:lnTo>
                  <a:pt x="47727" y="95455"/>
                </a:lnTo>
                <a:moveTo>
                  <a:pt x="68818" y="39000"/>
                </a:moveTo>
                <a:lnTo>
                  <a:pt x="68818" y="39000"/>
                </a:lnTo>
                <a:lnTo>
                  <a:pt x="44909" y="62818"/>
                </a:lnTo>
                <a:cubicBezTo>
                  <a:pt x="42788" y="64576"/>
                  <a:pt x="40697" y="64576"/>
                  <a:pt x="38636" y="62818"/>
                </a:cubicBezTo>
                <a:lnTo>
                  <a:pt x="38636" y="62818"/>
                </a:lnTo>
                <a:lnTo>
                  <a:pt x="26636" y="50909"/>
                </a:lnTo>
                <a:cubicBezTo>
                  <a:pt x="24939" y="48788"/>
                  <a:pt x="24939" y="46667"/>
                  <a:pt x="26636" y="44545"/>
                </a:cubicBezTo>
                <a:lnTo>
                  <a:pt x="26636" y="44545"/>
                </a:lnTo>
                <a:cubicBezTo>
                  <a:pt x="28758" y="42788"/>
                  <a:pt x="30879" y="42788"/>
                  <a:pt x="33000" y="44545"/>
                </a:cubicBezTo>
                <a:lnTo>
                  <a:pt x="33000" y="44545"/>
                </a:lnTo>
                <a:lnTo>
                  <a:pt x="41727" y="53364"/>
                </a:lnTo>
                <a:lnTo>
                  <a:pt x="62455" y="32636"/>
                </a:lnTo>
                <a:cubicBezTo>
                  <a:pt x="64576" y="30879"/>
                  <a:pt x="66697" y="30879"/>
                  <a:pt x="68818" y="32636"/>
                </a:cubicBezTo>
                <a:lnTo>
                  <a:pt x="68818" y="32636"/>
                </a:lnTo>
                <a:cubicBezTo>
                  <a:pt x="70515" y="34758"/>
                  <a:pt x="70515" y="36879"/>
                  <a:pt x="68818" y="39000"/>
                </a:cubicBezTo>
                <a:lnTo>
                  <a:pt x="68818" y="39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el-1786843817302-6"/>
          <p:cNvSpPr/>
          <p:nvPr/>
        </p:nvSpPr>
        <p:spPr>
          <a:xfrm>
            <a:off x="400050" y="3511153"/>
            <a:ext cx="8343900" cy="378619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el-1786843817418-23"/>
          <p:cNvSpPr/>
          <p:nvPr/>
        </p:nvSpPr>
        <p:spPr>
          <a:xfrm>
            <a:off x="2321719" y="3636169"/>
            <a:ext cx="150019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6438" y="54000"/>
                </a:moveTo>
                <a:lnTo>
                  <a:pt x="96438" y="54000"/>
                </a:lnTo>
                <a:cubicBezTo>
                  <a:pt x="97771" y="52333"/>
                  <a:pt x="98438" y="50405"/>
                  <a:pt x="98438" y="48214"/>
                </a:cubicBezTo>
                <a:lnTo>
                  <a:pt x="98438" y="48214"/>
                </a:lnTo>
                <a:lnTo>
                  <a:pt x="98438" y="48214"/>
                </a:lnTo>
                <a:cubicBezTo>
                  <a:pt x="98438" y="46024"/>
                  <a:pt x="97771" y="44095"/>
                  <a:pt x="96438" y="42429"/>
                </a:cubicBezTo>
                <a:lnTo>
                  <a:pt x="96438" y="42429"/>
                </a:lnTo>
                <a:lnTo>
                  <a:pt x="61313" y="2286"/>
                </a:lnTo>
                <a:cubicBezTo>
                  <a:pt x="59854" y="762"/>
                  <a:pt x="58167" y="0"/>
                  <a:pt x="56250" y="0"/>
                </a:cubicBezTo>
                <a:lnTo>
                  <a:pt x="56250" y="0"/>
                </a:lnTo>
                <a:cubicBezTo>
                  <a:pt x="54333" y="0"/>
                  <a:pt x="52646" y="762"/>
                  <a:pt x="51188" y="2286"/>
                </a:cubicBezTo>
                <a:lnTo>
                  <a:pt x="51188" y="2286"/>
                </a:lnTo>
                <a:cubicBezTo>
                  <a:pt x="49896" y="3952"/>
                  <a:pt x="49250" y="5881"/>
                  <a:pt x="49250" y="8071"/>
                </a:cubicBezTo>
                <a:lnTo>
                  <a:pt x="49250" y="8071"/>
                </a:lnTo>
                <a:cubicBezTo>
                  <a:pt x="49250" y="10214"/>
                  <a:pt x="49896" y="12119"/>
                  <a:pt x="51188" y="13786"/>
                </a:cubicBezTo>
                <a:lnTo>
                  <a:pt x="51188" y="13786"/>
                </a:lnTo>
                <a:lnTo>
                  <a:pt x="74500" y="40214"/>
                </a:lnTo>
                <a:lnTo>
                  <a:pt x="7062" y="40214"/>
                </a:lnTo>
                <a:cubicBezTo>
                  <a:pt x="4979" y="40214"/>
                  <a:pt x="3292" y="40952"/>
                  <a:pt x="2000" y="42429"/>
                </a:cubicBezTo>
                <a:lnTo>
                  <a:pt x="2000" y="42429"/>
                </a:lnTo>
                <a:cubicBezTo>
                  <a:pt x="667" y="43952"/>
                  <a:pt x="0" y="45881"/>
                  <a:pt x="0" y="48214"/>
                </a:cubicBezTo>
                <a:lnTo>
                  <a:pt x="0" y="48214"/>
                </a:lnTo>
                <a:cubicBezTo>
                  <a:pt x="0" y="50548"/>
                  <a:pt x="667" y="52476"/>
                  <a:pt x="2000" y="54000"/>
                </a:cubicBezTo>
                <a:lnTo>
                  <a:pt x="2000" y="54000"/>
                </a:lnTo>
                <a:cubicBezTo>
                  <a:pt x="3292" y="55524"/>
                  <a:pt x="4979" y="56286"/>
                  <a:pt x="7062" y="56286"/>
                </a:cubicBezTo>
                <a:lnTo>
                  <a:pt x="7062" y="56286"/>
                </a:lnTo>
                <a:lnTo>
                  <a:pt x="74500" y="56286"/>
                </a:lnTo>
                <a:lnTo>
                  <a:pt x="51188" y="82643"/>
                </a:lnTo>
                <a:cubicBezTo>
                  <a:pt x="49896" y="84310"/>
                  <a:pt x="49250" y="86238"/>
                  <a:pt x="49250" y="88429"/>
                </a:cubicBezTo>
                <a:lnTo>
                  <a:pt x="49250" y="88429"/>
                </a:lnTo>
                <a:cubicBezTo>
                  <a:pt x="49250" y="90571"/>
                  <a:pt x="49896" y="92476"/>
                  <a:pt x="51188" y="94143"/>
                </a:cubicBezTo>
                <a:lnTo>
                  <a:pt x="51188" y="94143"/>
                </a:lnTo>
                <a:cubicBezTo>
                  <a:pt x="52646" y="95667"/>
                  <a:pt x="54333" y="96429"/>
                  <a:pt x="56250" y="96429"/>
                </a:cubicBezTo>
                <a:lnTo>
                  <a:pt x="56250" y="96429"/>
                </a:lnTo>
                <a:cubicBezTo>
                  <a:pt x="58167" y="96429"/>
                  <a:pt x="59854" y="95667"/>
                  <a:pt x="61313" y="94143"/>
                </a:cubicBezTo>
                <a:lnTo>
                  <a:pt x="61313" y="94143"/>
                </a:lnTo>
                <a:lnTo>
                  <a:pt x="96438" y="540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el-1786843817418-24"/>
          <p:cNvSpPr/>
          <p:nvPr/>
        </p:nvSpPr>
        <p:spPr>
          <a:xfrm>
            <a:off x="6665119" y="3636169"/>
            <a:ext cx="150019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000" y="42429"/>
                </a:moveTo>
                <a:lnTo>
                  <a:pt x="2000" y="42429"/>
                </a:lnTo>
                <a:cubicBezTo>
                  <a:pt x="667" y="44095"/>
                  <a:pt x="0" y="46024"/>
                  <a:pt x="0" y="48214"/>
                </a:cubicBezTo>
                <a:lnTo>
                  <a:pt x="0" y="48214"/>
                </a:lnTo>
                <a:lnTo>
                  <a:pt x="0" y="48214"/>
                </a:lnTo>
                <a:cubicBezTo>
                  <a:pt x="0" y="50405"/>
                  <a:pt x="667" y="52333"/>
                  <a:pt x="2000" y="54000"/>
                </a:cubicBezTo>
                <a:lnTo>
                  <a:pt x="2000" y="54000"/>
                </a:lnTo>
                <a:lnTo>
                  <a:pt x="37125" y="94143"/>
                </a:lnTo>
                <a:cubicBezTo>
                  <a:pt x="38583" y="95667"/>
                  <a:pt x="40271" y="96429"/>
                  <a:pt x="42188" y="96429"/>
                </a:cubicBezTo>
                <a:lnTo>
                  <a:pt x="42188" y="96429"/>
                </a:lnTo>
                <a:cubicBezTo>
                  <a:pt x="44104" y="96429"/>
                  <a:pt x="45792" y="95667"/>
                  <a:pt x="47250" y="94143"/>
                </a:cubicBezTo>
                <a:lnTo>
                  <a:pt x="47250" y="94143"/>
                </a:lnTo>
                <a:cubicBezTo>
                  <a:pt x="48583" y="92476"/>
                  <a:pt x="49250" y="90571"/>
                  <a:pt x="49250" y="88429"/>
                </a:cubicBezTo>
                <a:lnTo>
                  <a:pt x="49250" y="88429"/>
                </a:lnTo>
                <a:cubicBezTo>
                  <a:pt x="49250" y="86238"/>
                  <a:pt x="48583" y="84310"/>
                  <a:pt x="47250" y="82643"/>
                </a:cubicBezTo>
                <a:lnTo>
                  <a:pt x="47250" y="82643"/>
                </a:lnTo>
                <a:lnTo>
                  <a:pt x="23938" y="56286"/>
                </a:lnTo>
                <a:lnTo>
                  <a:pt x="91438" y="56286"/>
                </a:lnTo>
                <a:cubicBezTo>
                  <a:pt x="93479" y="56286"/>
                  <a:pt x="95146" y="55524"/>
                  <a:pt x="96438" y="54000"/>
                </a:cubicBezTo>
                <a:lnTo>
                  <a:pt x="96438" y="54000"/>
                </a:lnTo>
                <a:cubicBezTo>
                  <a:pt x="97771" y="52476"/>
                  <a:pt x="98438" y="50548"/>
                  <a:pt x="98438" y="48214"/>
                </a:cubicBezTo>
                <a:lnTo>
                  <a:pt x="98438" y="48214"/>
                </a:lnTo>
                <a:cubicBezTo>
                  <a:pt x="98438" y="45881"/>
                  <a:pt x="97771" y="43952"/>
                  <a:pt x="96438" y="42429"/>
                </a:cubicBezTo>
                <a:lnTo>
                  <a:pt x="96438" y="42429"/>
                </a:lnTo>
                <a:cubicBezTo>
                  <a:pt x="95146" y="40952"/>
                  <a:pt x="93479" y="40214"/>
                  <a:pt x="91438" y="40214"/>
                </a:cubicBezTo>
                <a:lnTo>
                  <a:pt x="91438" y="40214"/>
                </a:lnTo>
                <a:lnTo>
                  <a:pt x="23938" y="40214"/>
                </a:lnTo>
                <a:lnTo>
                  <a:pt x="47250" y="13786"/>
                </a:lnTo>
                <a:cubicBezTo>
                  <a:pt x="48583" y="12119"/>
                  <a:pt x="49250" y="10214"/>
                  <a:pt x="49250" y="8071"/>
                </a:cubicBezTo>
                <a:lnTo>
                  <a:pt x="49250" y="8071"/>
                </a:lnTo>
                <a:cubicBezTo>
                  <a:pt x="49250" y="5881"/>
                  <a:pt x="48583" y="3952"/>
                  <a:pt x="47250" y="2286"/>
                </a:cubicBezTo>
                <a:lnTo>
                  <a:pt x="47250" y="2286"/>
                </a:lnTo>
                <a:cubicBezTo>
                  <a:pt x="45792" y="762"/>
                  <a:pt x="44104" y="0"/>
                  <a:pt x="42188" y="0"/>
                </a:cubicBezTo>
                <a:lnTo>
                  <a:pt x="42188" y="0"/>
                </a:lnTo>
                <a:cubicBezTo>
                  <a:pt x="40271" y="0"/>
                  <a:pt x="38583" y="762"/>
                  <a:pt x="37125" y="2286"/>
                </a:cubicBezTo>
                <a:lnTo>
                  <a:pt x="37125" y="2286"/>
                </a:lnTo>
                <a:lnTo>
                  <a:pt x="2000" y="42429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39" name="el-1786843817296-2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el-1786843817397-11"/>
          <p:cNvSpPr/>
          <p:nvPr/>
        </p:nvSpPr>
        <p:spPr>
          <a:xfrm>
            <a:off x="6395989" y="4918807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1" name="el-1786843817298-4"/>
          <p:cNvSpPr txBox="1"/>
          <p:nvPr/>
        </p:nvSpPr>
        <p:spPr>
          <a:xfrm>
            <a:off x="400050" y="71438"/>
            <a:ext cx="7171084" cy="357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67970" algn="l">
              <a:lnSpc>
                <a:spcPct val="100000"/>
              </a:lnSpc>
            </a:pPr>
            <a:r>
              <a:rPr sz="2130" b="1" spc="56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课后自查清单——稽查应对与内控建设四大自查维度</a:t>
            </a:r>
          </a:p>
        </p:txBody>
      </p:sp>
      <p:sp>
        <p:nvSpPr>
          <p:cNvPr id="42" name="el-1786843817331-27"/>
          <p:cNvSpPr txBox="1"/>
          <p:nvPr/>
        </p:nvSpPr>
        <p:spPr>
          <a:xfrm>
            <a:off x="418909" y="1525191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43" name="el-1786843817329-23"/>
          <p:cNvSpPr txBox="1"/>
          <p:nvPr/>
        </p:nvSpPr>
        <p:spPr>
          <a:xfrm>
            <a:off x="850106" y="1546622"/>
            <a:ext cx="1128489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28905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案源触发应对</a:t>
            </a:r>
          </a:p>
        </p:txBody>
      </p:sp>
      <p:sp>
        <p:nvSpPr>
          <p:cNvPr id="44" name="el-1786843817354-35"/>
          <p:cNvSpPr txBox="1"/>
          <p:nvPr/>
        </p:nvSpPr>
        <p:spPr>
          <a:xfrm>
            <a:off x="707231" y="18823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是否知道电子税务局中如何查收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风险提示函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</a:p>
        </p:txBody>
      </p:sp>
      <p:sp>
        <p:nvSpPr>
          <p:cNvPr id="45" name="el-1786843817355-36"/>
          <p:cNvSpPr txBox="1"/>
          <p:nvPr/>
        </p:nvSpPr>
        <p:spPr>
          <a:xfrm>
            <a:off x="707231" y="228242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公司是否有应对税务自查的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应急预案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</a:p>
        </p:txBody>
      </p:sp>
      <p:sp>
        <p:nvSpPr>
          <p:cNvPr id="46" name="el-1786843817356-37"/>
          <p:cNvSpPr txBox="1"/>
          <p:nvPr/>
        </p:nvSpPr>
        <p:spPr>
          <a:xfrm>
            <a:off x="707231" y="26824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自查报告的</a:t>
            </a:r>
            <a:r>
              <a:rPr sz="9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模板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是否已经准备好？</a:t>
            </a:r>
          </a:p>
        </p:txBody>
      </p:sp>
      <p:sp>
        <p:nvSpPr>
          <p:cNvPr id="47" name="el-1786843817332-29"/>
          <p:cNvSpPr txBox="1"/>
          <p:nvPr/>
        </p:nvSpPr>
        <p:spPr>
          <a:xfrm>
            <a:off x="2533460" y="1525191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48" name="el-1786843817330-24"/>
          <p:cNvSpPr txBox="1"/>
          <p:nvPr/>
        </p:nvSpPr>
        <p:spPr>
          <a:xfrm>
            <a:off x="2964656" y="1546622"/>
            <a:ext cx="1171352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实地稽查配合</a:t>
            </a:r>
          </a:p>
        </p:txBody>
      </p:sp>
      <p:sp>
        <p:nvSpPr>
          <p:cNvPr id="49" name="el-1786843817357-38"/>
          <p:cNvSpPr txBox="1"/>
          <p:nvPr/>
        </p:nvSpPr>
        <p:spPr>
          <a:xfrm>
            <a:off x="2821781" y="18823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财务部门是否有明确的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稽查接待流程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</a:p>
        </p:txBody>
      </p:sp>
      <p:sp>
        <p:nvSpPr>
          <p:cNvPr id="50" name="el-1786843817358-39"/>
          <p:cNvSpPr txBox="1"/>
          <p:nvPr/>
        </p:nvSpPr>
        <p:spPr>
          <a:xfrm>
            <a:off x="2821781" y="228242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电子账套的导出和备份是否有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规范操作流程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</a:p>
        </p:txBody>
      </p:sp>
      <p:sp>
        <p:nvSpPr>
          <p:cNvPr id="51" name="el-1786843817359-40"/>
          <p:cNvSpPr txBox="1"/>
          <p:nvPr/>
        </p:nvSpPr>
        <p:spPr>
          <a:xfrm>
            <a:off x="2821781" y="26824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财务人员是否了解</a:t>
            </a:r>
            <a:r>
              <a:rPr sz="9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询问笔录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的注意事项？</a:t>
            </a:r>
          </a:p>
        </p:txBody>
      </p:sp>
      <p:sp>
        <p:nvSpPr>
          <p:cNvPr id="52" name="el-1786843817334-31"/>
          <p:cNvSpPr txBox="1"/>
          <p:nvPr/>
        </p:nvSpPr>
        <p:spPr>
          <a:xfrm>
            <a:off x="4648010" y="1525191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53" name="el-1786843817330-25"/>
          <p:cNvSpPr txBox="1"/>
          <p:nvPr/>
        </p:nvSpPr>
        <p:spPr>
          <a:xfrm>
            <a:off x="5079206" y="1546622"/>
            <a:ext cx="885602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权利救济</a:t>
            </a:r>
          </a:p>
        </p:txBody>
      </p:sp>
      <p:sp>
        <p:nvSpPr>
          <p:cNvPr id="54" name="el-1786843817361-41"/>
          <p:cNvSpPr txBox="1"/>
          <p:nvPr/>
        </p:nvSpPr>
        <p:spPr>
          <a:xfrm>
            <a:off x="4936331" y="18823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是否了解</a:t>
            </a:r>
            <a:r>
              <a:rPr sz="9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听证申请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需要在 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3日内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提出？</a:t>
            </a:r>
          </a:p>
        </p:txBody>
      </p:sp>
      <p:sp>
        <p:nvSpPr>
          <p:cNvPr id="55" name="el-1786843817362-42"/>
          <p:cNvSpPr txBox="1"/>
          <p:nvPr/>
        </p:nvSpPr>
        <p:spPr>
          <a:xfrm>
            <a:off x="4936331" y="228242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是否了解</a:t>
            </a:r>
            <a:r>
              <a:rPr sz="9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行政复议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需要在 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60日内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提出？</a:t>
            </a:r>
          </a:p>
        </p:txBody>
      </p:sp>
      <p:sp>
        <p:nvSpPr>
          <p:cNvPr id="56" name="el-1786843817364-43"/>
          <p:cNvSpPr txBox="1"/>
          <p:nvPr/>
        </p:nvSpPr>
        <p:spPr>
          <a:xfrm>
            <a:off x="4936331" y="26824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是否了解</a:t>
            </a:r>
            <a:r>
              <a:rPr sz="9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行政诉讼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需要在 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6个月内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提出？</a:t>
            </a:r>
          </a:p>
        </p:txBody>
      </p:sp>
      <p:sp>
        <p:nvSpPr>
          <p:cNvPr id="57" name="el-1786843817335-33"/>
          <p:cNvSpPr txBox="1"/>
          <p:nvPr/>
        </p:nvSpPr>
        <p:spPr>
          <a:xfrm>
            <a:off x="6762560" y="1525191"/>
            <a:ext cx="490919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58" name="el-1786843817331-26"/>
          <p:cNvSpPr txBox="1"/>
          <p:nvPr/>
        </p:nvSpPr>
        <p:spPr>
          <a:xfrm>
            <a:off x="7193756" y="1546622"/>
            <a:ext cx="857027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42875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内控建设</a:t>
            </a:r>
          </a:p>
        </p:txBody>
      </p:sp>
      <p:sp>
        <p:nvSpPr>
          <p:cNvPr id="59" name="el-1786843817365-44"/>
          <p:cNvSpPr txBox="1"/>
          <p:nvPr/>
        </p:nvSpPr>
        <p:spPr>
          <a:xfrm>
            <a:off x="7050881" y="18823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是否建立了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月度税务健康体检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制度？</a:t>
            </a:r>
          </a:p>
        </p:txBody>
      </p:sp>
      <p:sp>
        <p:nvSpPr>
          <p:cNvPr id="60" name="el-1786843817366-45"/>
          <p:cNvSpPr txBox="1"/>
          <p:nvPr/>
        </p:nvSpPr>
        <p:spPr>
          <a:xfrm>
            <a:off x="7050881" y="228242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合同审核流程中是否嵌入了</a:t>
            </a:r>
            <a:r>
              <a:rPr sz="9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税务判定节点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</a:p>
        </p:txBody>
      </p:sp>
      <p:sp>
        <p:nvSpPr>
          <p:cNvPr id="61" name="el-1786843817367-46"/>
          <p:cNvSpPr txBox="1"/>
          <p:nvPr/>
        </p:nvSpPr>
        <p:spPr>
          <a:xfrm>
            <a:off x="7050881" y="2682478"/>
            <a:ext cx="1578769" cy="3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50"/>
              </a:lnSpc>
            </a:pP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采购、销售、报销流程中是否有</a:t>
            </a:r>
            <a:r>
              <a:rPr sz="900" b="1">
                <a:solidFill>
                  <a:srgbClr val="2C5F2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税务风险控制点</a:t>
            </a:r>
            <a:r>
              <a:rPr sz="900">
                <a:solidFill>
                  <a:srgbClr val="2A3D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</a:p>
        </p:txBody>
      </p:sp>
      <p:sp>
        <p:nvSpPr>
          <p:cNvPr id="62" name="el-1786843817306-7"/>
          <p:cNvSpPr txBox="1"/>
          <p:nvPr/>
        </p:nvSpPr>
        <p:spPr>
          <a:xfrm>
            <a:off x="2593181" y="3596878"/>
            <a:ext cx="1588770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回去之后逐项自查，</a:t>
            </a:r>
          </a:p>
        </p:txBody>
      </p:sp>
      <p:sp>
        <p:nvSpPr>
          <p:cNvPr id="63" name="el-1786843817307-8"/>
          <p:cNvSpPr txBox="1"/>
          <p:nvPr/>
        </p:nvSpPr>
        <p:spPr>
          <a:xfrm>
            <a:off x="4186238" y="3596878"/>
            <a:ext cx="767239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主动排查</a:t>
            </a:r>
          </a:p>
        </p:txBody>
      </p:sp>
      <p:sp>
        <p:nvSpPr>
          <p:cNvPr id="64" name="el-1786843817307-9"/>
          <p:cNvSpPr txBox="1"/>
          <p:nvPr/>
        </p:nvSpPr>
        <p:spPr>
          <a:xfrm>
            <a:off x="4957763" y="3596878"/>
            <a:ext cx="274320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</a:p>
        </p:txBody>
      </p:sp>
      <p:sp>
        <p:nvSpPr>
          <p:cNvPr id="65" name="el-1786843817307-10"/>
          <p:cNvSpPr txBox="1"/>
          <p:nvPr/>
        </p:nvSpPr>
        <p:spPr>
          <a:xfrm>
            <a:off x="5236369" y="3596878"/>
            <a:ext cx="1424464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 spc="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风险早发现早解决</a:t>
            </a:r>
          </a:p>
        </p:txBody>
      </p:sp>
      <p:sp>
        <p:nvSpPr>
          <p:cNvPr id="66" name="el-1786843817297-3"/>
          <p:cNvSpPr txBox="1"/>
          <p:nvPr/>
        </p:nvSpPr>
        <p:spPr>
          <a:xfrm>
            <a:off x="6359853" y="4900613"/>
            <a:ext cx="188515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sz="900">
                <a:solidFill>
                  <a:srgbClr val="8A9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稽查风险应对实战 · 课后自查清单</a:t>
            </a:r>
          </a:p>
        </p:txBody>
      </p:sp>
      <p:sp>
        <p:nvSpPr>
          <p:cNvPr id="67" name="el-1786843817299-5"/>
          <p:cNvSpPr txBox="1"/>
          <p:nvPr/>
        </p:nvSpPr>
        <p:spPr>
          <a:xfrm>
            <a:off x="8359304" y="4900613"/>
            <a:ext cx="72068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8A9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 / 21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843816019-1"/>
          <p:cNvCxnSpPr/>
          <p:nvPr/>
        </p:nvCxnSpPr>
        <p:spPr>
          <a:xfrm>
            <a:off x="0" y="507206"/>
            <a:ext cx="9144000" cy="914"/>
          </a:xfrm>
          <a:prstGeom prst="line">
            <a:avLst/>
          </a:prstGeom>
          <a:ln w="14288" cap="flat">
            <a:solidFill>
              <a:srgbClr val="2C5F2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-1786843816155-72"/>
          <p:cNvSpPr/>
          <p:nvPr/>
        </p:nvSpPr>
        <p:spPr>
          <a:xfrm>
            <a:off x="400050" y="180901"/>
            <a:ext cx="228600" cy="19541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4542" y="95238"/>
                </a:moveTo>
                <a:lnTo>
                  <a:pt x="44542" y="95238"/>
                </a:lnTo>
                <a:lnTo>
                  <a:pt x="9375" y="57524"/>
                </a:lnTo>
                <a:cubicBezTo>
                  <a:pt x="8458" y="56762"/>
                  <a:pt x="7681" y="55873"/>
                  <a:pt x="7042" y="54857"/>
                </a:cubicBezTo>
                <a:lnTo>
                  <a:pt x="7042" y="54857"/>
                </a:lnTo>
                <a:lnTo>
                  <a:pt x="24042" y="54857"/>
                </a:lnTo>
                <a:cubicBezTo>
                  <a:pt x="28708" y="54540"/>
                  <a:pt x="32028" y="52000"/>
                  <a:pt x="34000" y="47238"/>
                </a:cubicBezTo>
                <a:lnTo>
                  <a:pt x="34000" y="47238"/>
                </a:lnTo>
                <a:lnTo>
                  <a:pt x="36125" y="41429"/>
                </a:lnTo>
                <a:lnTo>
                  <a:pt x="45708" y="66000"/>
                </a:lnTo>
                <a:cubicBezTo>
                  <a:pt x="46625" y="67937"/>
                  <a:pt x="48056" y="68984"/>
                  <a:pt x="50000" y="69143"/>
                </a:cubicBezTo>
                <a:lnTo>
                  <a:pt x="50000" y="69143"/>
                </a:lnTo>
                <a:cubicBezTo>
                  <a:pt x="51833" y="69143"/>
                  <a:pt x="53264" y="68175"/>
                  <a:pt x="54292" y="66238"/>
                </a:cubicBezTo>
                <a:lnTo>
                  <a:pt x="54292" y="66238"/>
                </a:lnTo>
                <a:lnTo>
                  <a:pt x="62500" y="47238"/>
                </a:lnTo>
                <a:lnTo>
                  <a:pt x="62875" y="47905"/>
                </a:lnTo>
                <a:cubicBezTo>
                  <a:pt x="64958" y="52381"/>
                  <a:pt x="68222" y="54698"/>
                  <a:pt x="72667" y="54857"/>
                </a:cubicBezTo>
                <a:lnTo>
                  <a:pt x="72667" y="54857"/>
                </a:lnTo>
                <a:lnTo>
                  <a:pt x="92958" y="54857"/>
                </a:lnTo>
                <a:cubicBezTo>
                  <a:pt x="92319" y="55873"/>
                  <a:pt x="91542" y="56825"/>
                  <a:pt x="90625" y="57714"/>
                </a:cubicBezTo>
                <a:lnTo>
                  <a:pt x="90625" y="57714"/>
                </a:lnTo>
                <a:lnTo>
                  <a:pt x="55458" y="95238"/>
                </a:lnTo>
                <a:cubicBezTo>
                  <a:pt x="53903" y="96889"/>
                  <a:pt x="52083" y="97714"/>
                  <a:pt x="50000" y="97714"/>
                </a:cubicBezTo>
                <a:lnTo>
                  <a:pt x="50000" y="97714"/>
                </a:lnTo>
                <a:cubicBezTo>
                  <a:pt x="47917" y="97714"/>
                  <a:pt x="46097" y="96889"/>
                  <a:pt x="44542" y="95238"/>
                </a:cubicBezTo>
                <a:lnTo>
                  <a:pt x="44542" y="95238"/>
                </a:lnTo>
                <a:moveTo>
                  <a:pt x="98458" y="44143"/>
                </a:moveTo>
                <a:lnTo>
                  <a:pt x="98458" y="44143"/>
                </a:lnTo>
                <a:lnTo>
                  <a:pt x="72667" y="44143"/>
                </a:lnTo>
                <a:cubicBezTo>
                  <a:pt x="72000" y="44143"/>
                  <a:pt x="71542" y="43841"/>
                  <a:pt x="71292" y="43238"/>
                </a:cubicBezTo>
                <a:lnTo>
                  <a:pt x="71292" y="43238"/>
                </a:lnTo>
                <a:lnTo>
                  <a:pt x="66583" y="32714"/>
                </a:lnTo>
                <a:cubicBezTo>
                  <a:pt x="65694" y="30937"/>
                  <a:pt x="64333" y="29984"/>
                  <a:pt x="62500" y="29857"/>
                </a:cubicBezTo>
                <a:lnTo>
                  <a:pt x="62500" y="29857"/>
                </a:lnTo>
                <a:cubicBezTo>
                  <a:pt x="60556" y="29984"/>
                  <a:pt x="59125" y="30937"/>
                  <a:pt x="58208" y="32714"/>
                </a:cubicBezTo>
                <a:lnTo>
                  <a:pt x="58208" y="32714"/>
                </a:lnTo>
                <a:lnTo>
                  <a:pt x="50208" y="51286"/>
                </a:lnTo>
                <a:lnTo>
                  <a:pt x="40250" y="25810"/>
                </a:lnTo>
                <a:cubicBezTo>
                  <a:pt x="39333" y="23746"/>
                  <a:pt x="37903" y="22714"/>
                  <a:pt x="35958" y="22714"/>
                </a:cubicBezTo>
                <a:lnTo>
                  <a:pt x="35958" y="22714"/>
                </a:lnTo>
                <a:cubicBezTo>
                  <a:pt x="33875" y="22841"/>
                  <a:pt x="32431" y="23952"/>
                  <a:pt x="31625" y="26048"/>
                </a:cubicBezTo>
                <a:lnTo>
                  <a:pt x="31625" y="26048"/>
                </a:lnTo>
                <a:lnTo>
                  <a:pt x="25375" y="43000"/>
                </a:lnTo>
                <a:cubicBezTo>
                  <a:pt x="25125" y="43762"/>
                  <a:pt x="24681" y="44143"/>
                  <a:pt x="24042" y="44143"/>
                </a:cubicBezTo>
                <a:lnTo>
                  <a:pt x="24042" y="44143"/>
                </a:lnTo>
                <a:lnTo>
                  <a:pt x="3125" y="44143"/>
                </a:lnTo>
                <a:cubicBezTo>
                  <a:pt x="2597" y="44143"/>
                  <a:pt x="2139" y="44206"/>
                  <a:pt x="1750" y="44333"/>
                </a:cubicBezTo>
                <a:lnTo>
                  <a:pt x="1750" y="44333"/>
                </a:lnTo>
                <a:cubicBezTo>
                  <a:pt x="583" y="40778"/>
                  <a:pt x="0" y="37063"/>
                  <a:pt x="0" y="33190"/>
                </a:cubicBezTo>
                <a:lnTo>
                  <a:pt x="0" y="33190"/>
                </a:lnTo>
                <a:lnTo>
                  <a:pt x="0" y="31857"/>
                </a:lnTo>
                <a:cubicBezTo>
                  <a:pt x="139" y="23825"/>
                  <a:pt x="2347" y="16968"/>
                  <a:pt x="6625" y="11286"/>
                </a:cubicBezTo>
                <a:lnTo>
                  <a:pt x="6625" y="11286"/>
                </a:lnTo>
                <a:cubicBezTo>
                  <a:pt x="10931" y="5508"/>
                  <a:pt x="16472" y="1873"/>
                  <a:pt x="23250" y="381"/>
                </a:cubicBezTo>
                <a:lnTo>
                  <a:pt x="23250" y="381"/>
                </a:lnTo>
                <a:cubicBezTo>
                  <a:pt x="27806" y="-381"/>
                  <a:pt x="32236" y="-16"/>
                  <a:pt x="36542" y="1476"/>
                </a:cubicBezTo>
                <a:lnTo>
                  <a:pt x="36542" y="1476"/>
                </a:lnTo>
                <a:cubicBezTo>
                  <a:pt x="40708" y="2968"/>
                  <a:pt x="44417" y="5571"/>
                  <a:pt x="47667" y="9286"/>
                </a:cubicBezTo>
                <a:lnTo>
                  <a:pt x="47667" y="9286"/>
                </a:lnTo>
                <a:lnTo>
                  <a:pt x="50000" y="12000"/>
                </a:lnTo>
                <a:lnTo>
                  <a:pt x="52333" y="9286"/>
                </a:lnTo>
                <a:cubicBezTo>
                  <a:pt x="55583" y="5571"/>
                  <a:pt x="59292" y="2968"/>
                  <a:pt x="63458" y="1476"/>
                </a:cubicBezTo>
                <a:lnTo>
                  <a:pt x="63458" y="1476"/>
                </a:lnTo>
                <a:cubicBezTo>
                  <a:pt x="67764" y="-16"/>
                  <a:pt x="72194" y="-381"/>
                  <a:pt x="76750" y="381"/>
                </a:cubicBezTo>
                <a:lnTo>
                  <a:pt x="76750" y="381"/>
                </a:lnTo>
                <a:cubicBezTo>
                  <a:pt x="83528" y="1873"/>
                  <a:pt x="89069" y="5508"/>
                  <a:pt x="93375" y="11286"/>
                </a:cubicBezTo>
                <a:lnTo>
                  <a:pt x="93375" y="11286"/>
                </a:lnTo>
                <a:cubicBezTo>
                  <a:pt x="97653" y="16968"/>
                  <a:pt x="99861" y="23825"/>
                  <a:pt x="100000" y="31857"/>
                </a:cubicBezTo>
                <a:lnTo>
                  <a:pt x="100000" y="31857"/>
                </a:lnTo>
                <a:lnTo>
                  <a:pt x="100000" y="33190"/>
                </a:lnTo>
                <a:cubicBezTo>
                  <a:pt x="100000" y="36905"/>
                  <a:pt x="99486" y="40556"/>
                  <a:pt x="98458" y="44143"/>
                </a:cubicBezTo>
                <a:lnTo>
                  <a:pt x="98458" y="4414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6056-19"/>
          <p:cNvSpPr/>
          <p:nvPr/>
        </p:nvSpPr>
        <p:spPr>
          <a:xfrm>
            <a:off x="400050" y="662583"/>
            <a:ext cx="40719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50"/>
                </a:lnTo>
                <a:lnTo>
                  <a:pt x="98589" y="175"/>
                </a:lnTo>
                <a:lnTo>
                  <a:pt x="98757" y="400"/>
                </a:lnTo>
                <a:lnTo>
                  <a:pt x="98918" y="712"/>
                </a:lnTo>
                <a:lnTo>
                  <a:pt x="99075" y="1113"/>
                </a:lnTo>
                <a:lnTo>
                  <a:pt x="99222" y="1575"/>
                </a:lnTo>
                <a:lnTo>
                  <a:pt x="99360" y="2125"/>
                </a:lnTo>
                <a:lnTo>
                  <a:pt x="99486" y="2750"/>
                </a:lnTo>
                <a:lnTo>
                  <a:pt x="99603" y="3425"/>
                </a:lnTo>
                <a:lnTo>
                  <a:pt x="99706" y="4163"/>
                </a:lnTo>
                <a:lnTo>
                  <a:pt x="99792" y="4950"/>
                </a:lnTo>
                <a:lnTo>
                  <a:pt x="99867" y="5788"/>
                </a:lnTo>
                <a:lnTo>
                  <a:pt x="99925" y="6650"/>
                </a:lnTo>
                <a:lnTo>
                  <a:pt x="99967" y="7550"/>
                </a:lnTo>
                <a:lnTo>
                  <a:pt x="99991" y="8450"/>
                </a:lnTo>
                <a:lnTo>
                  <a:pt x="100000" y="9375"/>
                </a:lnTo>
                <a:lnTo>
                  <a:pt x="100000" y="90625"/>
                </a:lnTo>
                <a:lnTo>
                  <a:pt x="99991" y="91550"/>
                </a:lnTo>
                <a:lnTo>
                  <a:pt x="99967" y="92450"/>
                </a:lnTo>
                <a:lnTo>
                  <a:pt x="99925" y="93350"/>
                </a:lnTo>
                <a:lnTo>
                  <a:pt x="99867" y="94213"/>
                </a:lnTo>
                <a:lnTo>
                  <a:pt x="99792" y="95050"/>
                </a:lnTo>
                <a:lnTo>
                  <a:pt x="99706" y="95838"/>
                </a:lnTo>
                <a:lnTo>
                  <a:pt x="99603" y="96575"/>
                </a:lnTo>
                <a:lnTo>
                  <a:pt x="99486" y="97250"/>
                </a:lnTo>
                <a:lnTo>
                  <a:pt x="99360" y="97875"/>
                </a:lnTo>
                <a:lnTo>
                  <a:pt x="99222" y="98425"/>
                </a:lnTo>
                <a:lnTo>
                  <a:pt x="99075" y="98888"/>
                </a:lnTo>
                <a:lnTo>
                  <a:pt x="98918" y="99288"/>
                </a:lnTo>
                <a:lnTo>
                  <a:pt x="98757" y="99600"/>
                </a:lnTo>
                <a:lnTo>
                  <a:pt x="98589" y="99825"/>
                </a:lnTo>
                <a:lnTo>
                  <a:pt x="98421" y="99950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50"/>
                </a:lnTo>
                <a:lnTo>
                  <a:pt x="1411" y="99825"/>
                </a:lnTo>
                <a:lnTo>
                  <a:pt x="1243" y="99600"/>
                </a:lnTo>
                <a:lnTo>
                  <a:pt x="1082" y="99288"/>
                </a:lnTo>
                <a:lnTo>
                  <a:pt x="925" y="98888"/>
                </a:lnTo>
                <a:lnTo>
                  <a:pt x="778" y="98425"/>
                </a:lnTo>
                <a:lnTo>
                  <a:pt x="640" y="97875"/>
                </a:lnTo>
                <a:lnTo>
                  <a:pt x="514" y="97250"/>
                </a:lnTo>
                <a:lnTo>
                  <a:pt x="397" y="96575"/>
                </a:lnTo>
                <a:lnTo>
                  <a:pt x="294" y="95838"/>
                </a:lnTo>
                <a:lnTo>
                  <a:pt x="208" y="95050"/>
                </a:lnTo>
                <a:lnTo>
                  <a:pt x="133" y="94213"/>
                </a:lnTo>
                <a:lnTo>
                  <a:pt x="75" y="93350"/>
                </a:lnTo>
                <a:lnTo>
                  <a:pt x="33" y="92450"/>
                </a:lnTo>
                <a:lnTo>
                  <a:pt x="9" y="91550"/>
                </a:lnTo>
                <a:lnTo>
                  <a:pt x="0" y="90625"/>
                </a:lnTo>
                <a:lnTo>
                  <a:pt x="0" y="9375"/>
                </a:lnTo>
                <a:lnTo>
                  <a:pt x="9" y="8450"/>
                </a:lnTo>
                <a:lnTo>
                  <a:pt x="33" y="7550"/>
                </a:lnTo>
                <a:lnTo>
                  <a:pt x="75" y="6650"/>
                </a:lnTo>
                <a:lnTo>
                  <a:pt x="133" y="5788"/>
                </a:lnTo>
                <a:lnTo>
                  <a:pt x="208" y="4950"/>
                </a:lnTo>
                <a:lnTo>
                  <a:pt x="294" y="4163"/>
                </a:lnTo>
                <a:lnTo>
                  <a:pt x="397" y="3425"/>
                </a:lnTo>
                <a:lnTo>
                  <a:pt x="514" y="2750"/>
                </a:lnTo>
                <a:lnTo>
                  <a:pt x="640" y="2125"/>
                </a:lnTo>
                <a:lnTo>
                  <a:pt x="778" y="1575"/>
                </a:lnTo>
                <a:lnTo>
                  <a:pt x="925" y="1113"/>
                </a:lnTo>
                <a:lnTo>
                  <a:pt x="1082" y="712"/>
                </a:lnTo>
                <a:lnTo>
                  <a:pt x="1243" y="400"/>
                </a:lnTo>
                <a:lnTo>
                  <a:pt x="1411" y="175"/>
                </a:lnTo>
                <a:lnTo>
                  <a:pt x="1579" y="50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3816070-26"/>
          <p:cNvSpPr/>
          <p:nvPr/>
        </p:nvSpPr>
        <p:spPr>
          <a:xfrm>
            <a:off x="400050" y="662583"/>
            <a:ext cx="714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5"/>
                </a:lnTo>
                <a:lnTo>
                  <a:pt x="80491" y="180"/>
                </a:lnTo>
                <a:lnTo>
                  <a:pt x="70972" y="402"/>
                </a:lnTo>
                <a:lnTo>
                  <a:pt x="61732" y="711"/>
                </a:lnTo>
                <a:lnTo>
                  <a:pt x="52860" y="1104"/>
                </a:lnTo>
                <a:lnTo>
                  <a:pt x="44443" y="1575"/>
                </a:lnTo>
                <a:lnTo>
                  <a:pt x="36561" y="2121"/>
                </a:lnTo>
                <a:lnTo>
                  <a:pt x="29289" y="2737"/>
                </a:lnTo>
                <a:lnTo>
                  <a:pt x="22699" y="3417"/>
                </a:lnTo>
                <a:lnTo>
                  <a:pt x="16853" y="4154"/>
                </a:lnTo>
                <a:lnTo>
                  <a:pt x="11808" y="4940"/>
                </a:lnTo>
                <a:lnTo>
                  <a:pt x="7612" y="5769"/>
                </a:lnTo>
                <a:lnTo>
                  <a:pt x="4306" y="6633"/>
                </a:lnTo>
                <a:lnTo>
                  <a:pt x="1921" y="7523"/>
                </a:lnTo>
                <a:lnTo>
                  <a:pt x="482" y="8430"/>
                </a:lnTo>
                <a:lnTo>
                  <a:pt x="0" y="9346"/>
                </a:lnTo>
                <a:lnTo>
                  <a:pt x="0" y="90654"/>
                </a:lnTo>
                <a:lnTo>
                  <a:pt x="482" y="91570"/>
                </a:lnTo>
                <a:lnTo>
                  <a:pt x="1921" y="92477"/>
                </a:lnTo>
                <a:lnTo>
                  <a:pt x="4306" y="93367"/>
                </a:lnTo>
                <a:lnTo>
                  <a:pt x="7612" y="94231"/>
                </a:lnTo>
                <a:lnTo>
                  <a:pt x="11808" y="95060"/>
                </a:lnTo>
                <a:lnTo>
                  <a:pt x="16853" y="95846"/>
                </a:lnTo>
                <a:lnTo>
                  <a:pt x="22699" y="96583"/>
                </a:lnTo>
                <a:lnTo>
                  <a:pt x="29289" y="97263"/>
                </a:lnTo>
                <a:lnTo>
                  <a:pt x="36561" y="97879"/>
                </a:lnTo>
                <a:lnTo>
                  <a:pt x="44443" y="98425"/>
                </a:lnTo>
                <a:lnTo>
                  <a:pt x="52860" y="98896"/>
                </a:lnTo>
                <a:lnTo>
                  <a:pt x="61732" y="99289"/>
                </a:lnTo>
                <a:lnTo>
                  <a:pt x="70972" y="99598"/>
                </a:lnTo>
                <a:lnTo>
                  <a:pt x="80491" y="99820"/>
                </a:lnTo>
                <a:lnTo>
                  <a:pt x="90198" y="9995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55"/>
                </a:lnTo>
                <a:lnTo>
                  <a:pt x="88295" y="99820"/>
                </a:lnTo>
                <a:lnTo>
                  <a:pt x="82583" y="99598"/>
                </a:lnTo>
                <a:lnTo>
                  <a:pt x="77039" y="99289"/>
                </a:lnTo>
                <a:lnTo>
                  <a:pt x="71716" y="98896"/>
                </a:lnTo>
                <a:lnTo>
                  <a:pt x="66666" y="98425"/>
                </a:lnTo>
                <a:lnTo>
                  <a:pt x="61936" y="97879"/>
                </a:lnTo>
                <a:lnTo>
                  <a:pt x="57574" y="97263"/>
                </a:lnTo>
                <a:lnTo>
                  <a:pt x="53619" y="96583"/>
                </a:lnTo>
                <a:lnTo>
                  <a:pt x="50112" y="95846"/>
                </a:lnTo>
                <a:lnTo>
                  <a:pt x="47085" y="95060"/>
                </a:lnTo>
                <a:lnTo>
                  <a:pt x="44567" y="94231"/>
                </a:lnTo>
                <a:lnTo>
                  <a:pt x="42584" y="93367"/>
                </a:lnTo>
                <a:lnTo>
                  <a:pt x="41153" y="92477"/>
                </a:lnTo>
                <a:lnTo>
                  <a:pt x="40289" y="91570"/>
                </a:lnTo>
                <a:lnTo>
                  <a:pt x="40000" y="90654"/>
                </a:lnTo>
                <a:lnTo>
                  <a:pt x="40000" y="9346"/>
                </a:lnTo>
                <a:lnTo>
                  <a:pt x="40289" y="8430"/>
                </a:lnTo>
                <a:lnTo>
                  <a:pt x="41153" y="7523"/>
                </a:lnTo>
                <a:lnTo>
                  <a:pt x="42584" y="6633"/>
                </a:lnTo>
                <a:lnTo>
                  <a:pt x="44567" y="5769"/>
                </a:lnTo>
                <a:lnTo>
                  <a:pt x="47085" y="4940"/>
                </a:lnTo>
                <a:lnTo>
                  <a:pt x="50112" y="4154"/>
                </a:lnTo>
                <a:lnTo>
                  <a:pt x="53619" y="3417"/>
                </a:lnTo>
                <a:lnTo>
                  <a:pt x="57574" y="2737"/>
                </a:lnTo>
                <a:lnTo>
                  <a:pt x="61936" y="2121"/>
                </a:lnTo>
                <a:lnTo>
                  <a:pt x="66666" y="1575"/>
                </a:lnTo>
                <a:lnTo>
                  <a:pt x="71716" y="1104"/>
                </a:lnTo>
                <a:lnTo>
                  <a:pt x="77039" y="711"/>
                </a:lnTo>
                <a:lnTo>
                  <a:pt x="82583" y="402"/>
                </a:lnTo>
                <a:lnTo>
                  <a:pt x="88295" y="180"/>
                </a:lnTo>
                <a:lnTo>
                  <a:pt x="94119" y="4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3816077-34"/>
          <p:cNvSpPr/>
          <p:nvPr/>
        </p:nvSpPr>
        <p:spPr>
          <a:xfrm>
            <a:off x="528638" y="762595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43816156-74"/>
          <p:cNvSpPr/>
          <p:nvPr/>
        </p:nvSpPr>
        <p:spPr>
          <a:xfrm>
            <a:off x="842963" y="80545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43816267-80"/>
          <p:cNvSpPr/>
          <p:nvPr/>
        </p:nvSpPr>
        <p:spPr>
          <a:xfrm>
            <a:off x="852339" y="1039416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43816267-81"/>
          <p:cNvSpPr/>
          <p:nvPr/>
        </p:nvSpPr>
        <p:spPr>
          <a:xfrm>
            <a:off x="852339" y="1221581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43816058-20"/>
          <p:cNvSpPr/>
          <p:nvPr/>
        </p:nvSpPr>
        <p:spPr>
          <a:xfrm>
            <a:off x="4672013" y="662583"/>
            <a:ext cx="40719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50"/>
                </a:lnTo>
                <a:lnTo>
                  <a:pt x="98589" y="175"/>
                </a:lnTo>
                <a:lnTo>
                  <a:pt x="98757" y="400"/>
                </a:lnTo>
                <a:lnTo>
                  <a:pt x="98918" y="712"/>
                </a:lnTo>
                <a:lnTo>
                  <a:pt x="99075" y="1113"/>
                </a:lnTo>
                <a:lnTo>
                  <a:pt x="99222" y="1575"/>
                </a:lnTo>
                <a:lnTo>
                  <a:pt x="99360" y="2125"/>
                </a:lnTo>
                <a:lnTo>
                  <a:pt x="99486" y="2750"/>
                </a:lnTo>
                <a:lnTo>
                  <a:pt x="99603" y="3425"/>
                </a:lnTo>
                <a:lnTo>
                  <a:pt x="99706" y="4163"/>
                </a:lnTo>
                <a:lnTo>
                  <a:pt x="99792" y="4950"/>
                </a:lnTo>
                <a:lnTo>
                  <a:pt x="99867" y="5788"/>
                </a:lnTo>
                <a:lnTo>
                  <a:pt x="99925" y="6650"/>
                </a:lnTo>
                <a:lnTo>
                  <a:pt x="99967" y="7550"/>
                </a:lnTo>
                <a:lnTo>
                  <a:pt x="99991" y="8450"/>
                </a:lnTo>
                <a:lnTo>
                  <a:pt x="100000" y="9375"/>
                </a:lnTo>
                <a:lnTo>
                  <a:pt x="100000" y="90625"/>
                </a:lnTo>
                <a:lnTo>
                  <a:pt x="99991" y="91550"/>
                </a:lnTo>
                <a:lnTo>
                  <a:pt x="99967" y="92450"/>
                </a:lnTo>
                <a:lnTo>
                  <a:pt x="99925" y="93350"/>
                </a:lnTo>
                <a:lnTo>
                  <a:pt x="99867" y="94213"/>
                </a:lnTo>
                <a:lnTo>
                  <a:pt x="99792" y="95050"/>
                </a:lnTo>
                <a:lnTo>
                  <a:pt x="99706" y="95838"/>
                </a:lnTo>
                <a:lnTo>
                  <a:pt x="99603" y="96575"/>
                </a:lnTo>
                <a:lnTo>
                  <a:pt x="99486" y="97250"/>
                </a:lnTo>
                <a:lnTo>
                  <a:pt x="99360" y="97875"/>
                </a:lnTo>
                <a:lnTo>
                  <a:pt x="99222" y="98425"/>
                </a:lnTo>
                <a:lnTo>
                  <a:pt x="99075" y="98888"/>
                </a:lnTo>
                <a:lnTo>
                  <a:pt x="98918" y="99288"/>
                </a:lnTo>
                <a:lnTo>
                  <a:pt x="98757" y="99600"/>
                </a:lnTo>
                <a:lnTo>
                  <a:pt x="98589" y="99825"/>
                </a:lnTo>
                <a:lnTo>
                  <a:pt x="98421" y="99950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50"/>
                </a:lnTo>
                <a:lnTo>
                  <a:pt x="1411" y="99825"/>
                </a:lnTo>
                <a:lnTo>
                  <a:pt x="1243" y="99600"/>
                </a:lnTo>
                <a:lnTo>
                  <a:pt x="1082" y="99288"/>
                </a:lnTo>
                <a:lnTo>
                  <a:pt x="925" y="98888"/>
                </a:lnTo>
                <a:lnTo>
                  <a:pt x="778" y="98425"/>
                </a:lnTo>
                <a:lnTo>
                  <a:pt x="640" y="97875"/>
                </a:lnTo>
                <a:lnTo>
                  <a:pt x="514" y="97250"/>
                </a:lnTo>
                <a:lnTo>
                  <a:pt x="397" y="96575"/>
                </a:lnTo>
                <a:lnTo>
                  <a:pt x="294" y="95838"/>
                </a:lnTo>
                <a:lnTo>
                  <a:pt x="208" y="95050"/>
                </a:lnTo>
                <a:lnTo>
                  <a:pt x="133" y="94213"/>
                </a:lnTo>
                <a:lnTo>
                  <a:pt x="75" y="93350"/>
                </a:lnTo>
                <a:lnTo>
                  <a:pt x="33" y="92450"/>
                </a:lnTo>
                <a:lnTo>
                  <a:pt x="9" y="91550"/>
                </a:lnTo>
                <a:lnTo>
                  <a:pt x="0" y="90625"/>
                </a:lnTo>
                <a:lnTo>
                  <a:pt x="0" y="9375"/>
                </a:lnTo>
                <a:lnTo>
                  <a:pt x="9" y="8450"/>
                </a:lnTo>
                <a:lnTo>
                  <a:pt x="33" y="7550"/>
                </a:lnTo>
                <a:lnTo>
                  <a:pt x="75" y="6650"/>
                </a:lnTo>
                <a:lnTo>
                  <a:pt x="133" y="5788"/>
                </a:lnTo>
                <a:lnTo>
                  <a:pt x="208" y="4950"/>
                </a:lnTo>
                <a:lnTo>
                  <a:pt x="294" y="4163"/>
                </a:lnTo>
                <a:lnTo>
                  <a:pt x="397" y="3425"/>
                </a:lnTo>
                <a:lnTo>
                  <a:pt x="514" y="2750"/>
                </a:lnTo>
                <a:lnTo>
                  <a:pt x="640" y="2125"/>
                </a:lnTo>
                <a:lnTo>
                  <a:pt x="778" y="1575"/>
                </a:lnTo>
                <a:lnTo>
                  <a:pt x="925" y="1113"/>
                </a:lnTo>
                <a:lnTo>
                  <a:pt x="1082" y="712"/>
                </a:lnTo>
                <a:lnTo>
                  <a:pt x="1243" y="400"/>
                </a:lnTo>
                <a:lnTo>
                  <a:pt x="1411" y="175"/>
                </a:lnTo>
                <a:lnTo>
                  <a:pt x="1579" y="50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43816070-27"/>
          <p:cNvSpPr/>
          <p:nvPr/>
        </p:nvSpPr>
        <p:spPr>
          <a:xfrm>
            <a:off x="4672013" y="662583"/>
            <a:ext cx="714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5"/>
                </a:lnTo>
                <a:lnTo>
                  <a:pt x="80491" y="180"/>
                </a:lnTo>
                <a:lnTo>
                  <a:pt x="70972" y="402"/>
                </a:lnTo>
                <a:lnTo>
                  <a:pt x="61732" y="711"/>
                </a:lnTo>
                <a:lnTo>
                  <a:pt x="52860" y="1104"/>
                </a:lnTo>
                <a:lnTo>
                  <a:pt x="44443" y="1575"/>
                </a:lnTo>
                <a:lnTo>
                  <a:pt x="36561" y="2121"/>
                </a:lnTo>
                <a:lnTo>
                  <a:pt x="29289" y="2737"/>
                </a:lnTo>
                <a:lnTo>
                  <a:pt x="22699" y="3417"/>
                </a:lnTo>
                <a:lnTo>
                  <a:pt x="16853" y="4154"/>
                </a:lnTo>
                <a:lnTo>
                  <a:pt x="11808" y="4940"/>
                </a:lnTo>
                <a:lnTo>
                  <a:pt x="7612" y="5769"/>
                </a:lnTo>
                <a:lnTo>
                  <a:pt x="4306" y="6633"/>
                </a:lnTo>
                <a:lnTo>
                  <a:pt x="1921" y="7523"/>
                </a:lnTo>
                <a:lnTo>
                  <a:pt x="482" y="8430"/>
                </a:lnTo>
                <a:lnTo>
                  <a:pt x="0" y="9346"/>
                </a:lnTo>
                <a:lnTo>
                  <a:pt x="0" y="90654"/>
                </a:lnTo>
                <a:lnTo>
                  <a:pt x="482" y="91570"/>
                </a:lnTo>
                <a:lnTo>
                  <a:pt x="1921" y="92477"/>
                </a:lnTo>
                <a:lnTo>
                  <a:pt x="4306" y="93367"/>
                </a:lnTo>
                <a:lnTo>
                  <a:pt x="7612" y="94231"/>
                </a:lnTo>
                <a:lnTo>
                  <a:pt x="11808" y="95060"/>
                </a:lnTo>
                <a:lnTo>
                  <a:pt x="16853" y="95846"/>
                </a:lnTo>
                <a:lnTo>
                  <a:pt x="22699" y="96583"/>
                </a:lnTo>
                <a:lnTo>
                  <a:pt x="29289" y="97263"/>
                </a:lnTo>
                <a:lnTo>
                  <a:pt x="36561" y="97879"/>
                </a:lnTo>
                <a:lnTo>
                  <a:pt x="44443" y="98425"/>
                </a:lnTo>
                <a:lnTo>
                  <a:pt x="52860" y="98896"/>
                </a:lnTo>
                <a:lnTo>
                  <a:pt x="61732" y="99289"/>
                </a:lnTo>
                <a:lnTo>
                  <a:pt x="70972" y="99598"/>
                </a:lnTo>
                <a:lnTo>
                  <a:pt x="80491" y="99820"/>
                </a:lnTo>
                <a:lnTo>
                  <a:pt x="90198" y="9995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55"/>
                </a:lnTo>
                <a:lnTo>
                  <a:pt x="88295" y="99820"/>
                </a:lnTo>
                <a:lnTo>
                  <a:pt x="82583" y="99598"/>
                </a:lnTo>
                <a:lnTo>
                  <a:pt x="77039" y="99289"/>
                </a:lnTo>
                <a:lnTo>
                  <a:pt x="71716" y="98896"/>
                </a:lnTo>
                <a:lnTo>
                  <a:pt x="66666" y="98425"/>
                </a:lnTo>
                <a:lnTo>
                  <a:pt x="61936" y="97879"/>
                </a:lnTo>
                <a:lnTo>
                  <a:pt x="57574" y="97263"/>
                </a:lnTo>
                <a:lnTo>
                  <a:pt x="53619" y="96583"/>
                </a:lnTo>
                <a:lnTo>
                  <a:pt x="50112" y="95846"/>
                </a:lnTo>
                <a:lnTo>
                  <a:pt x="47085" y="95060"/>
                </a:lnTo>
                <a:lnTo>
                  <a:pt x="44567" y="94231"/>
                </a:lnTo>
                <a:lnTo>
                  <a:pt x="42584" y="93367"/>
                </a:lnTo>
                <a:lnTo>
                  <a:pt x="41153" y="92477"/>
                </a:lnTo>
                <a:lnTo>
                  <a:pt x="40289" y="91570"/>
                </a:lnTo>
                <a:lnTo>
                  <a:pt x="40000" y="90654"/>
                </a:lnTo>
                <a:lnTo>
                  <a:pt x="40000" y="9346"/>
                </a:lnTo>
                <a:lnTo>
                  <a:pt x="40289" y="8430"/>
                </a:lnTo>
                <a:lnTo>
                  <a:pt x="41153" y="7523"/>
                </a:lnTo>
                <a:lnTo>
                  <a:pt x="42584" y="6633"/>
                </a:lnTo>
                <a:lnTo>
                  <a:pt x="44567" y="5769"/>
                </a:lnTo>
                <a:lnTo>
                  <a:pt x="47085" y="4940"/>
                </a:lnTo>
                <a:lnTo>
                  <a:pt x="50112" y="4154"/>
                </a:lnTo>
                <a:lnTo>
                  <a:pt x="53619" y="3417"/>
                </a:lnTo>
                <a:lnTo>
                  <a:pt x="57574" y="2737"/>
                </a:lnTo>
                <a:lnTo>
                  <a:pt x="61936" y="2121"/>
                </a:lnTo>
                <a:lnTo>
                  <a:pt x="66666" y="1575"/>
                </a:lnTo>
                <a:lnTo>
                  <a:pt x="71716" y="1104"/>
                </a:lnTo>
                <a:lnTo>
                  <a:pt x="77039" y="711"/>
                </a:lnTo>
                <a:lnTo>
                  <a:pt x="82583" y="402"/>
                </a:lnTo>
                <a:lnTo>
                  <a:pt x="88295" y="180"/>
                </a:lnTo>
                <a:lnTo>
                  <a:pt x="94119" y="4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43816078-36"/>
          <p:cNvSpPr/>
          <p:nvPr/>
        </p:nvSpPr>
        <p:spPr>
          <a:xfrm>
            <a:off x="4800600" y="762595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43816156-75"/>
          <p:cNvSpPr/>
          <p:nvPr/>
        </p:nvSpPr>
        <p:spPr>
          <a:xfrm>
            <a:off x="5114925" y="80545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43816270-82"/>
          <p:cNvSpPr/>
          <p:nvPr/>
        </p:nvSpPr>
        <p:spPr>
          <a:xfrm>
            <a:off x="5124301" y="1039416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3816271-83"/>
          <p:cNvSpPr/>
          <p:nvPr/>
        </p:nvSpPr>
        <p:spPr>
          <a:xfrm>
            <a:off x="5124301" y="1221581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43816060-21"/>
          <p:cNvSpPr/>
          <p:nvPr/>
        </p:nvSpPr>
        <p:spPr>
          <a:xfrm>
            <a:off x="400050" y="1541264"/>
            <a:ext cx="40719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50"/>
                </a:lnTo>
                <a:lnTo>
                  <a:pt x="98589" y="175"/>
                </a:lnTo>
                <a:lnTo>
                  <a:pt x="98757" y="400"/>
                </a:lnTo>
                <a:lnTo>
                  <a:pt x="98918" y="712"/>
                </a:lnTo>
                <a:lnTo>
                  <a:pt x="99075" y="1113"/>
                </a:lnTo>
                <a:lnTo>
                  <a:pt x="99222" y="1575"/>
                </a:lnTo>
                <a:lnTo>
                  <a:pt x="99360" y="2125"/>
                </a:lnTo>
                <a:lnTo>
                  <a:pt x="99486" y="2750"/>
                </a:lnTo>
                <a:lnTo>
                  <a:pt x="99603" y="3425"/>
                </a:lnTo>
                <a:lnTo>
                  <a:pt x="99706" y="4163"/>
                </a:lnTo>
                <a:lnTo>
                  <a:pt x="99792" y="4950"/>
                </a:lnTo>
                <a:lnTo>
                  <a:pt x="99867" y="5788"/>
                </a:lnTo>
                <a:lnTo>
                  <a:pt x="99925" y="6650"/>
                </a:lnTo>
                <a:lnTo>
                  <a:pt x="99967" y="7550"/>
                </a:lnTo>
                <a:lnTo>
                  <a:pt x="99991" y="8450"/>
                </a:lnTo>
                <a:lnTo>
                  <a:pt x="100000" y="9375"/>
                </a:lnTo>
                <a:lnTo>
                  <a:pt x="100000" y="90625"/>
                </a:lnTo>
                <a:lnTo>
                  <a:pt x="99991" y="91550"/>
                </a:lnTo>
                <a:lnTo>
                  <a:pt x="99967" y="92450"/>
                </a:lnTo>
                <a:lnTo>
                  <a:pt x="99925" y="93350"/>
                </a:lnTo>
                <a:lnTo>
                  <a:pt x="99867" y="94213"/>
                </a:lnTo>
                <a:lnTo>
                  <a:pt x="99792" y="95050"/>
                </a:lnTo>
                <a:lnTo>
                  <a:pt x="99706" y="95838"/>
                </a:lnTo>
                <a:lnTo>
                  <a:pt x="99603" y="96575"/>
                </a:lnTo>
                <a:lnTo>
                  <a:pt x="99486" y="97250"/>
                </a:lnTo>
                <a:lnTo>
                  <a:pt x="99360" y="97875"/>
                </a:lnTo>
                <a:lnTo>
                  <a:pt x="99222" y="98425"/>
                </a:lnTo>
                <a:lnTo>
                  <a:pt x="99075" y="98888"/>
                </a:lnTo>
                <a:lnTo>
                  <a:pt x="98918" y="99288"/>
                </a:lnTo>
                <a:lnTo>
                  <a:pt x="98757" y="99600"/>
                </a:lnTo>
                <a:lnTo>
                  <a:pt x="98589" y="99825"/>
                </a:lnTo>
                <a:lnTo>
                  <a:pt x="98421" y="99950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50"/>
                </a:lnTo>
                <a:lnTo>
                  <a:pt x="1411" y="99825"/>
                </a:lnTo>
                <a:lnTo>
                  <a:pt x="1243" y="99600"/>
                </a:lnTo>
                <a:lnTo>
                  <a:pt x="1082" y="99288"/>
                </a:lnTo>
                <a:lnTo>
                  <a:pt x="925" y="98888"/>
                </a:lnTo>
                <a:lnTo>
                  <a:pt x="778" y="98425"/>
                </a:lnTo>
                <a:lnTo>
                  <a:pt x="640" y="97875"/>
                </a:lnTo>
                <a:lnTo>
                  <a:pt x="514" y="97250"/>
                </a:lnTo>
                <a:lnTo>
                  <a:pt x="397" y="96575"/>
                </a:lnTo>
                <a:lnTo>
                  <a:pt x="294" y="95838"/>
                </a:lnTo>
                <a:lnTo>
                  <a:pt x="208" y="95050"/>
                </a:lnTo>
                <a:lnTo>
                  <a:pt x="133" y="94213"/>
                </a:lnTo>
                <a:lnTo>
                  <a:pt x="75" y="93350"/>
                </a:lnTo>
                <a:lnTo>
                  <a:pt x="33" y="92450"/>
                </a:lnTo>
                <a:lnTo>
                  <a:pt x="9" y="91550"/>
                </a:lnTo>
                <a:lnTo>
                  <a:pt x="0" y="90625"/>
                </a:lnTo>
                <a:lnTo>
                  <a:pt x="0" y="9375"/>
                </a:lnTo>
                <a:lnTo>
                  <a:pt x="9" y="8450"/>
                </a:lnTo>
                <a:lnTo>
                  <a:pt x="33" y="7550"/>
                </a:lnTo>
                <a:lnTo>
                  <a:pt x="75" y="6650"/>
                </a:lnTo>
                <a:lnTo>
                  <a:pt x="133" y="5788"/>
                </a:lnTo>
                <a:lnTo>
                  <a:pt x="208" y="4950"/>
                </a:lnTo>
                <a:lnTo>
                  <a:pt x="294" y="4163"/>
                </a:lnTo>
                <a:lnTo>
                  <a:pt x="397" y="3425"/>
                </a:lnTo>
                <a:lnTo>
                  <a:pt x="514" y="2750"/>
                </a:lnTo>
                <a:lnTo>
                  <a:pt x="640" y="2125"/>
                </a:lnTo>
                <a:lnTo>
                  <a:pt x="778" y="1575"/>
                </a:lnTo>
                <a:lnTo>
                  <a:pt x="925" y="1113"/>
                </a:lnTo>
                <a:lnTo>
                  <a:pt x="1082" y="712"/>
                </a:lnTo>
                <a:lnTo>
                  <a:pt x="1243" y="400"/>
                </a:lnTo>
                <a:lnTo>
                  <a:pt x="1411" y="175"/>
                </a:lnTo>
                <a:lnTo>
                  <a:pt x="1579" y="50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43816071-28"/>
          <p:cNvSpPr/>
          <p:nvPr/>
        </p:nvSpPr>
        <p:spPr>
          <a:xfrm>
            <a:off x="400050" y="1541264"/>
            <a:ext cx="714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5"/>
                </a:lnTo>
                <a:lnTo>
                  <a:pt x="80491" y="180"/>
                </a:lnTo>
                <a:lnTo>
                  <a:pt x="70972" y="402"/>
                </a:lnTo>
                <a:lnTo>
                  <a:pt x="61732" y="711"/>
                </a:lnTo>
                <a:lnTo>
                  <a:pt x="52860" y="1104"/>
                </a:lnTo>
                <a:lnTo>
                  <a:pt x="44443" y="1575"/>
                </a:lnTo>
                <a:lnTo>
                  <a:pt x="36561" y="2121"/>
                </a:lnTo>
                <a:lnTo>
                  <a:pt x="29289" y="2737"/>
                </a:lnTo>
                <a:lnTo>
                  <a:pt x="22699" y="3417"/>
                </a:lnTo>
                <a:lnTo>
                  <a:pt x="16853" y="4154"/>
                </a:lnTo>
                <a:lnTo>
                  <a:pt x="11808" y="4940"/>
                </a:lnTo>
                <a:lnTo>
                  <a:pt x="7612" y="5769"/>
                </a:lnTo>
                <a:lnTo>
                  <a:pt x="4306" y="6633"/>
                </a:lnTo>
                <a:lnTo>
                  <a:pt x="1921" y="7523"/>
                </a:lnTo>
                <a:lnTo>
                  <a:pt x="482" y="8430"/>
                </a:lnTo>
                <a:lnTo>
                  <a:pt x="0" y="9346"/>
                </a:lnTo>
                <a:lnTo>
                  <a:pt x="0" y="90654"/>
                </a:lnTo>
                <a:lnTo>
                  <a:pt x="482" y="91570"/>
                </a:lnTo>
                <a:lnTo>
                  <a:pt x="1921" y="92477"/>
                </a:lnTo>
                <a:lnTo>
                  <a:pt x="4306" y="93367"/>
                </a:lnTo>
                <a:lnTo>
                  <a:pt x="7612" y="94231"/>
                </a:lnTo>
                <a:lnTo>
                  <a:pt x="11808" y="95060"/>
                </a:lnTo>
                <a:lnTo>
                  <a:pt x="16853" y="95846"/>
                </a:lnTo>
                <a:lnTo>
                  <a:pt x="22699" y="96583"/>
                </a:lnTo>
                <a:lnTo>
                  <a:pt x="29289" y="97263"/>
                </a:lnTo>
                <a:lnTo>
                  <a:pt x="36561" y="97879"/>
                </a:lnTo>
                <a:lnTo>
                  <a:pt x="44443" y="98425"/>
                </a:lnTo>
                <a:lnTo>
                  <a:pt x="52860" y="98896"/>
                </a:lnTo>
                <a:lnTo>
                  <a:pt x="61732" y="99289"/>
                </a:lnTo>
                <a:lnTo>
                  <a:pt x="70972" y="99598"/>
                </a:lnTo>
                <a:lnTo>
                  <a:pt x="80491" y="99820"/>
                </a:lnTo>
                <a:lnTo>
                  <a:pt x="90198" y="9995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55"/>
                </a:lnTo>
                <a:lnTo>
                  <a:pt x="88295" y="99820"/>
                </a:lnTo>
                <a:lnTo>
                  <a:pt x="82583" y="99598"/>
                </a:lnTo>
                <a:lnTo>
                  <a:pt x="77039" y="99289"/>
                </a:lnTo>
                <a:lnTo>
                  <a:pt x="71716" y="98896"/>
                </a:lnTo>
                <a:lnTo>
                  <a:pt x="66666" y="98425"/>
                </a:lnTo>
                <a:lnTo>
                  <a:pt x="61936" y="97879"/>
                </a:lnTo>
                <a:lnTo>
                  <a:pt x="57574" y="97263"/>
                </a:lnTo>
                <a:lnTo>
                  <a:pt x="53619" y="96583"/>
                </a:lnTo>
                <a:lnTo>
                  <a:pt x="50112" y="95846"/>
                </a:lnTo>
                <a:lnTo>
                  <a:pt x="47085" y="95060"/>
                </a:lnTo>
                <a:lnTo>
                  <a:pt x="44567" y="94231"/>
                </a:lnTo>
                <a:lnTo>
                  <a:pt x="42584" y="93367"/>
                </a:lnTo>
                <a:lnTo>
                  <a:pt x="41153" y="92477"/>
                </a:lnTo>
                <a:lnTo>
                  <a:pt x="40289" y="91570"/>
                </a:lnTo>
                <a:lnTo>
                  <a:pt x="40000" y="90654"/>
                </a:lnTo>
                <a:lnTo>
                  <a:pt x="40000" y="9346"/>
                </a:lnTo>
                <a:lnTo>
                  <a:pt x="40289" y="8430"/>
                </a:lnTo>
                <a:lnTo>
                  <a:pt x="41153" y="7523"/>
                </a:lnTo>
                <a:lnTo>
                  <a:pt x="42584" y="6633"/>
                </a:lnTo>
                <a:lnTo>
                  <a:pt x="44567" y="5769"/>
                </a:lnTo>
                <a:lnTo>
                  <a:pt x="47085" y="4940"/>
                </a:lnTo>
                <a:lnTo>
                  <a:pt x="50112" y="4154"/>
                </a:lnTo>
                <a:lnTo>
                  <a:pt x="53619" y="3417"/>
                </a:lnTo>
                <a:lnTo>
                  <a:pt x="57574" y="2737"/>
                </a:lnTo>
                <a:lnTo>
                  <a:pt x="61936" y="2121"/>
                </a:lnTo>
                <a:lnTo>
                  <a:pt x="66666" y="1575"/>
                </a:lnTo>
                <a:lnTo>
                  <a:pt x="71716" y="1104"/>
                </a:lnTo>
                <a:lnTo>
                  <a:pt x="77039" y="711"/>
                </a:lnTo>
                <a:lnTo>
                  <a:pt x="82583" y="402"/>
                </a:lnTo>
                <a:lnTo>
                  <a:pt x="88295" y="180"/>
                </a:lnTo>
                <a:lnTo>
                  <a:pt x="94119" y="4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43816079-38"/>
          <p:cNvSpPr/>
          <p:nvPr/>
        </p:nvSpPr>
        <p:spPr>
          <a:xfrm>
            <a:off x="528638" y="1641277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43816157-76"/>
          <p:cNvSpPr/>
          <p:nvPr/>
        </p:nvSpPr>
        <p:spPr>
          <a:xfrm>
            <a:off x="842963" y="168413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43816272-84"/>
          <p:cNvSpPr/>
          <p:nvPr/>
        </p:nvSpPr>
        <p:spPr>
          <a:xfrm>
            <a:off x="852339" y="1918097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43816272-85"/>
          <p:cNvSpPr/>
          <p:nvPr/>
        </p:nvSpPr>
        <p:spPr>
          <a:xfrm>
            <a:off x="852339" y="2100263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43816062-22"/>
          <p:cNvSpPr/>
          <p:nvPr/>
        </p:nvSpPr>
        <p:spPr>
          <a:xfrm>
            <a:off x="4672013" y="1541264"/>
            <a:ext cx="4071938" cy="5822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66"/>
                </a:lnTo>
                <a:lnTo>
                  <a:pt x="98589" y="230"/>
                </a:lnTo>
                <a:lnTo>
                  <a:pt x="98757" y="525"/>
                </a:lnTo>
                <a:lnTo>
                  <a:pt x="98918" y="934"/>
                </a:lnTo>
                <a:lnTo>
                  <a:pt x="99075" y="1459"/>
                </a:lnTo>
                <a:lnTo>
                  <a:pt x="99222" y="2066"/>
                </a:lnTo>
                <a:lnTo>
                  <a:pt x="99360" y="2787"/>
                </a:lnTo>
                <a:lnTo>
                  <a:pt x="99486" y="3607"/>
                </a:lnTo>
                <a:lnTo>
                  <a:pt x="99603" y="4492"/>
                </a:lnTo>
                <a:lnTo>
                  <a:pt x="99706" y="5459"/>
                </a:lnTo>
                <a:lnTo>
                  <a:pt x="99792" y="6492"/>
                </a:lnTo>
                <a:lnTo>
                  <a:pt x="99867" y="7590"/>
                </a:lnTo>
                <a:lnTo>
                  <a:pt x="99925" y="8721"/>
                </a:lnTo>
                <a:lnTo>
                  <a:pt x="99967" y="9902"/>
                </a:lnTo>
                <a:lnTo>
                  <a:pt x="99991" y="11082"/>
                </a:lnTo>
                <a:lnTo>
                  <a:pt x="100000" y="12295"/>
                </a:lnTo>
                <a:lnTo>
                  <a:pt x="100000" y="87705"/>
                </a:lnTo>
                <a:lnTo>
                  <a:pt x="99991" y="88918"/>
                </a:lnTo>
                <a:lnTo>
                  <a:pt x="99967" y="90098"/>
                </a:lnTo>
                <a:lnTo>
                  <a:pt x="99925" y="91279"/>
                </a:lnTo>
                <a:lnTo>
                  <a:pt x="99867" y="92410"/>
                </a:lnTo>
                <a:lnTo>
                  <a:pt x="99792" y="93508"/>
                </a:lnTo>
                <a:lnTo>
                  <a:pt x="99706" y="94541"/>
                </a:lnTo>
                <a:lnTo>
                  <a:pt x="99603" y="95508"/>
                </a:lnTo>
                <a:lnTo>
                  <a:pt x="99486" y="96393"/>
                </a:lnTo>
                <a:lnTo>
                  <a:pt x="99360" y="97213"/>
                </a:lnTo>
                <a:lnTo>
                  <a:pt x="99222" y="97934"/>
                </a:lnTo>
                <a:lnTo>
                  <a:pt x="99075" y="98541"/>
                </a:lnTo>
                <a:lnTo>
                  <a:pt x="98918" y="99066"/>
                </a:lnTo>
                <a:lnTo>
                  <a:pt x="98757" y="99475"/>
                </a:lnTo>
                <a:lnTo>
                  <a:pt x="98589" y="99770"/>
                </a:lnTo>
                <a:lnTo>
                  <a:pt x="98421" y="99934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34"/>
                </a:lnTo>
                <a:lnTo>
                  <a:pt x="1411" y="99770"/>
                </a:lnTo>
                <a:lnTo>
                  <a:pt x="1243" y="99475"/>
                </a:lnTo>
                <a:lnTo>
                  <a:pt x="1082" y="99066"/>
                </a:lnTo>
                <a:lnTo>
                  <a:pt x="925" y="98541"/>
                </a:lnTo>
                <a:lnTo>
                  <a:pt x="778" y="97934"/>
                </a:lnTo>
                <a:lnTo>
                  <a:pt x="640" y="97213"/>
                </a:lnTo>
                <a:lnTo>
                  <a:pt x="514" y="96393"/>
                </a:lnTo>
                <a:lnTo>
                  <a:pt x="397" y="95508"/>
                </a:lnTo>
                <a:lnTo>
                  <a:pt x="294" y="94541"/>
                </a:lnTo>
                <a:lnTo>
                  <a:pt x="208" y="93508"/>
                </a:lnTo>
                <a:lnTo>
                  <a:pt x="133" y="92410"/>
                </a:lnTo>
                <a:lnTo>
                  <a:pt x="75" y="91279"/>
                </a:lnTo>
                <a:lnTo>
                  <a:pt x="33" y="90098"/>
                </a:lnTo>
                <a:lnTo>
                  <a:pt x="9" y="88918"/>
                </a:lnTo>
                <a:lnTo>
                  <a:pt x="0" y="87705"/>
                </a:lnTo>
                <a:lnTo>
                  <a:pt x="0" y="12295"/>
                </a:lnTo>
                <a:lnTo>
                  <a:pt x="9" y="11082"/>
                </a:lnTo>
                <a:lnTo>
                  <a:pt x="33" y="9902"/>
                </a:lnTo>
                <a:lnTo>
                  <a:pt x="75" y="8721"/>
                </a:lnTo>
                <a:lnTo>
                  <a:pt x="133" y="7590"/>
                </a:lnTo>
                <a:lnTo>
                  <a:pt x="208" y="6492"/>
                </a:lnTo>
                <a:lnTo>
                  <a:pt x="294" y="5459"/>
                </a:lnTo>
                <a:lnTo>
                  <a:pt x="397" y="4492"/>
                </a:lnTo>
                <a:lnTo>
                  <a:pt x="514" y="3607"/>
                </a:lnTo>
                <a:lnTo>
                  <a:pt x="640" y="2787"/>
                </a:lnTo>
                <a:lnTo>
                  <a:pt x="778" y="2066"/>
                </a:lnTo>
                <a:lnTo>
                  <a:pt x="925" y="1459"/>
                </a:lnTo>
                <a:lnTo>
                  <a:pt x="1082" y="934"/>
                </a:lnTo>
                <a:lnTo>
                  <a:pt x="1243" y="525"/>
                </a:lnTo>
                <a:lnTo>
                  <a:pt x="1411" y="230"/>
                </a:lnTo>
                <a:lnTo>
                  <a:pt x="1579" y="66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43816071-29"/>
          <p:cNvSpPr/>
          <p:nvPr/>
        </p:nvSpPr>
        <p:spPr>
          <a:xfrm>
            <a:off x="4672013" y="1541264"/>
            <a:ext cx="71438" cy="5822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59"/>
                </a:lnTo>
                <a:lnTo>
                  <a:pt x="80491" y="236"/>
                </a:lnTo>
                <a:lnTo>
                  <a:pt x="70972" y="528"/>
                </a:lnTo>
                <a:lnTo>
                  <a:pt x="61732" y="934"/>
                </a:lnTo>
                <a:lnTo>
                  <a:pt x="52860" y="1449"/>
                </a:lnTo>
                <a:lnTo>
                  <a:pt x="44443" y="2068"/>
                </a:lnTo>
                <a:lnTo>
                  <a:pt x="36561" y="2785"/>
                </a:lnTo>
                <a:lnTo>
                  <a:pt x="29289" y="3594"/>
                </a:lnTo>
                <a:lnTo>
                  <a:pt x="22699" y="4486"/>
                </a:lnTo>
                <a:lnTo>
                  <a:pt x="16853" y="5453"/>
                </a:lnTo>
                <a:lnTo>
                  <a:pt x="11808" y="6486"/>
                </a:lnTo>
                <a:lnTo>
                  <a:pt x="7612" y="7574"/>
                </a:lnTo>
                <a:lnTo>
                  <a:pt x="4306" y="8708"/>
                </a:lnTo>
                <a:lnTo>
                  <a:pt x="1921" y="9876"/>
                </a:lnTo>
                <a:lnTo>
                  <a:pt x="482" y="11067"/>
                </a:lnTo>
                <a:lnTo>
                  <a:pt x="0" y="12270"/>
                </a:lnTo>
                <a:lnTo>
                  <a:pt x="0" y="87730"/>
                </a:lnTo>
                <a:lnTo>
                  <a:pt x="482" y="88933"/>
                </a:lnTo>
                <a:lnTo>
                  <a:pt x="1921" y="90124"/>
                </a:lnTo>
                <a:lnTo>
                  <a:pt x="4306" y="91292"/>
                </a:lnTo>
                <a:lnTo>
                  <a:pt x="7612" y="92426"/>
                </a:lnTo>
                <a:lnTo>
                  <a:pt x="11808" y="93514"/>
                </a:lnTo>
                <a:lnTo>
                  <a:pt x="16853" y="94547"/>
                </a:lnTo>
                <a:lnTo>
                  <a:pt x="22699" y="95514"/>
                </a:lnTo>
                <a:lnTo>
                  <a:pt x="29289" y="96406"/>
                </a:lnTo>
                <a:lnTo>
                  <a:pt x="36561" y="97215"/>
                </a:lnTo>
                <a:lnTo>
                  <a:pt x="44443" y="97932"/>
                </a:lnTo>
                <a:lnTo>
                  <a:pt x="52860" y="98551"/>
                </a:lnTo>
                <a:lnTo>
                  <a:pt x="61732" y="99066"/>
                </a:lnTo>
                <a:lnTo>
                  <a:pt x="70972" y="99472"/>
                </a:lnTo>
                <a:lnTo>
                  <a:pt x="80491" y="99764"/>
                </a:lnTo>
                <a:lnTo>
                  <a:pt x="90198" y="99941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41"/>
                </a:lnTo>
                <a:lnTo>
                  <a:pt x="88295" y="99764"/>
                </a:lnTo>
                <a:lnTo>
                  <a:pt x="82583" y="99472"/>
                </a:lnTo>
                <a:lnTo>
                  <a:pt x="77039" y="99066"/>
                </a:lnTo>
                <a:lnTo>
                  <a:pt x="71716" y="98551"/>
                </a:lnTo>
                <a:lnTo>
                  <a:pt x="66666" y="97932"/>
                </a:lnTo>
                <a:lnTo>
                  <a:pt x="61936" y="97215"/>
                </a:lnTo>
                <a:lnTo>
                  <a:pt x="57574" y="96406"/>
                </a:lnTo>
                <a:lnTo>
                  <a:pt x="53619" y="95514"/>
                </a:lnTo>
                <a:lnTo>
                  <a:pt x="50112" y="94547"/>
                </a:lnTo>
                <a:lnTo>
                  <a:pt x="47085" y="93514"/>
                </a:lnTo>
                <a:lnTo>
                  <a:pt x="44567" y="92426"/>
                </a:lnTo>
                <a:lnTo>
                  <a:pt x="42584" y="91292"/>
                </a:lnTo>
                <a:lnTo>
                  <a:pt x="41153" y="90124"/>
                </a:lnTo>
                <a:lnTo>
                  <a:pt x="40289" y="88933"/>
                </a:lnTo>
                <a:lnTo>
                  <a:pt x="40000" y="87730"/>
                </a:lnTo>
                <a:lnTo>
                  <a:pt x="40000" y="12270"/>
                </a:lnTo>
                <a:lnTo>
                  <a:pt x="40289" y="11067"/>
                </a:lnTo>
                <a:lnTo>
                  <a:pt x="41153" y="9876"/>
                </a:lnTo>
                <a:lnTo>
                  <a:pt x="42584" y="8708"/>
                </a:lnTo>
                <a:lnTo>
                  <a:pt x="44567" y="7574"/>
                </a:lnTo>
                <a:lnTo>
                  <a:pt x="47085" y="6486"/>
                </a:lnTo>
                <a:lnTo>
                  <a:pt x="50112" y="5453"/>
                </a:lnTo>
                <a:lnTo>
                  <a:pt x="53619" y="4486"/>
                </a:lnTo>
                <a:lnTo>
                  <a:pt x="57574" y="3594"/>
                </a:lnTo>
                <a:lnTo>
                  <a:pt x="61936" y="2785"/>
                </a:lnTo>
                <a:lnTo>
                  <a:pt x="66666" y="2068"/>
                </a:lnTo>
                <a:lnTo>
                  <a:pt x="71716" y="1449"/>
                </a:lnTo>
                <a:lnTo>
                  <a:pt x="77039" y="934"/>
                </a:lnTo>
                <a:lnTo>
                  <a:pt x="82583" y="528"/>
                </a:lnTo>
                <a:lnTo>
                  <a:pt x="88295" y="236"/>
                </a:lnTo>
                <a:lnTo>
                  <a:pt x="94119" y="59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43816080-40"/>
          <p:cNvSpPr/>
          <p:nvPr/>
        </p:nvSpPr>
        <p:spPr>
          <a:xfrm>
            <a:off x="4800600" y="1641277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43816158-77"/>
          <p:cNvSpPr/>
          <p:nvPr/>
        </p:nvSpPr>
        <p:spPr>
          <a:xfrm>
            <a:off x="5114925" y="168413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43816147-67"/>
          <p:cNvSpPr/>
          <p:nvPr/>
        </p:nvSpPr>
        <p:spPr>
          <a:xfrm>
            <a:off x="5124301" y="1918097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el-1786843816065-23"/>
          <p:cNvSpPr/>
          <p:nvPr/>
        </p:nvSpPr>
        <p:spPr>
          <a:xfrm>
            <a:off x="400050" y="2419945"/>
            <a:ext cx="40719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50"/>
                </a:lnTo>
                <a:lnTo>
                  <a:pt x="98589" y="175"/>
                </a:lnTo>
                <a:lnTo>
                  <a:pt x="98757" y="400"/>
                </a:lnTo>
                <a:lnTo>
                  <a:pt x="98918" y="712"/>
                </a:lnTo>
                <a:lnTo>
                  <a:pt x="99075" y="1113"/>
                </a:lnTo>
                <a:lnTo>
                  <a:pt x="99222" y="1575"/>
                </a:lnTo>
                <a:lnTo>
                  <a:pt x="99360" y="2125"/>
                </a:lnTo>
                <a:lnTo>
                  <a:pt x="99486" y="2750"/>
                </a:lnTo>
                <a:lnTo>
                  <a:pt x="99603" y="3425"/>
                </a:lnTo>
                <a:lnTo>
                  <a:pt x="99706" y="4163"/>
                </a:lnTo>
                <a:lnTo>
                  <a:pt x="99792" y="4950"/>
                </a:lnTo>
                <a:lnTo>
                  <a:pt x="99867" y="5788"/>
                </a:lnTo>
                <a:lnTo>
                  <a:pt x="99925" y="6650"/>
                </a:lnTo>
                <a:lnTo>
                  <a:pt x="99967" y="7550"/>
                </a:lnTo>
                <a:lnTo>
                  <a:pt x="99991" y="8450"/>
                </a:lnTo>
                <a:lnTo>
                  <a:pt x="100000" y="9375"/>
                </a:lnTo>
                <a:lnTo>
                  <a:pt x="100000" y="90625"/>
                </a:lnTo>
                <a:lnTo>
                  <a:pt x="99991" y="91550"/>
                </a:lnTo>
                <a:lnTo>
                  <a:pt x="99967" y="92450"/>
                </a:lnTo>
                <a:lnTo>
                  <a:pt x="99925" y="93350"/>
                </a:lnTo>
                <a:lnTo>
                  <a:pt x="99867" y="94213"/>
                </a:lnTo>
                <a:lnTo>
                  <a:pt x="99792" y="95050"/>
                </a:lnTo>
                <a:lnTo>
                  <a:pt x="99706" y="95838"/>
                </a:lnTo>
                <a:lnTo>
                  <a:pt x="99603" y="96575"/>
                </a:lnTo>
                <a:lnTo>
                  <a:pt x="99486" y="97250"/>
                </a:lnTo>
                <a:lnTo>
                  <a:pt x="99360" y="97875"/>
                </a:lnTo>
                <a:lnTo>
                  <a:pt x="99222" y="98425"/>
                </a:lnTo>
                <a:lnTo>
                  <a:pt x="99075" y="98888"/>
                </a:lnTo>
                <a:lnTo>
                  <a:pt x="98918" y="99288"/>
                </a:lnTo>
                <a:lnTo>
                  <a:pt x="98757" y="99600"/>
                </a:lnTo>
                <a:lnTo>
                  <a:pt x="98589" y="99825"/>
                </a:lnTo>
                <a:lnTo>
                  <a:pt x="98421" y="99950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50"/>
                </a:lnTo>
                <a:lnTo>
                  <a:pt x="1411" y="99825"/>
                </a:lnTo>
                <a:lnTo>
                  <a:pt x="1243" y="99600"/>
                </a:lnTo>
                <a:lnTo>
                  <a:pt x="1082" y="99288"/>
                </a:lnTo>
                <a:lnTo>
                  <a:pt x="925" y="98888"/>
                </a:lnTo>
                <a:lnTo>
                  <a:pt x="778" y="98425"/>
                </a:lnTo>
                <a:lnTo>
                  <a:pt x="640" y="97875"/>
                </a:lnTo>
                <a:lnTo>
                  <a:pt x="514" y="97250"/>
                </a:lnTo>
                <a:lnTo>
                  <a:pt x="397" y="96575"/>
                </a:lnTo>
                <a:lnTo>
                  <a:pt x="294" y="95838"/>
                </a:lnTo>
                <a:lnTo>
                  <a:pt x="208" y="95050"/>
                </a:lnTo>
                <a:lnTo>
                  <a:pt x="133" y="94213"/>
                </a:lnTo>
                <a:lnTo>
                  <a:pt x="75" y="93350"/>
                </a:lnTo>
                <a:lnTo>
                  <a:pt x="33" y="92450"/>
                </a:lnTo>
                <a:lnTo>
                  <a:pt x="9" y="91550"/>
                </a:lnTo>
                <a:lnTo>
                  <a:pt x="0" y="90625"/>
                </a:lnTo>
                <a:lnTo>
                  <a:pt x="0" y="9375"/>
                </a:lnTo>
                <a:lnTo>
                  <a:pt x="9" y="8450"/>
                </a:lnTo>
                <a:lnTo>
                  <a:pt x="33" y="7550"/>
                </a:lnTo>
                <a:lnTo>
                  <a:pt x="75" y="6650"/>
                </a:lnTo>
                <a:lnTo>
                  <a:pt x="133" y="5788"/>
                </a:lnTo>
                <a:lnTo>
                  <a:pt x="208" y="4950"/>
                </a:lnTo>
                <a:lnTo>
                  <a:pt x="294" y="4163"/>
                </a:lnTo>
                <a:lnTo>
                  <a:pt x="397" y="3425"/>
                </a:lnTo>
                <a:lnTo>
                  <a:pt x="514" y="2750"/>
                </a:lnTo>
                <a:lnTo>
                  <a:pt x="640" y="2125"/>
                </a:lnTo>
                <a:lnTo>
                  <a:pt x="778" y="1575"/>
                </a:lnTo>
                <a:lnTo>
                  <a:pt x="925" y="1113"/>
                </a:lnTo>
                <a:lnTo>
                  <a:pt x="1082" y="712"/>
                </a:lnTo>
                <a:lnTo>
                  <a:pt x="1243" y="400"/>
                </a:lnTo>
                <a:lnTo>
                  <a:pt x="1411" y="175"/>
                </a:lnTo>
                <a:lnTo>
                  <a:pt x="1579" y="50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43816072-30"/>
          <p:cNvSpPr/>
          <p:nvPr/>
        </p:nvSpPr>
        <p:spPr>
          <a:xfrm>
            <a:off x="400050" y="2419945"/>
            <a:ext cx="714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5"/>
                </a:lnTo>
                <a:lnTo>
                  <a:pt x="80491" y="180"/>
                </a:lnTo>
                <a:lnTo>
                  <a:pt x="70972" y="402"/>
                </a:lnTo>
                <a:lnTo>
                  <a:pt x="61732" y="711"/>
                </a:lnTo>
                <a:lnTo>
                  <a:pt x="52860" y="1104"/>
                </a:lnTo>
                <a:lnTo>
                  <a:pt x="44443" y="1575"/>
                </a:lnTo>
                <a:lnTo>
                  <a:pt x="36561" y="2121"/>
                </a:lnTo>
                <a:lnTo>
                  <a:pt x="29289" y="2737"/>
                </a:lnTo>
                <a:lnTo>
                  <a:pt x="22699" y="3417"/>
                </a:lnTo>
                <a:lnTo>
                  <a:pt x="16853" y="4154"/>
                </a:lnTo>
                <a:lnTo>
                  <a:pt x="11808" y="4940"/>
                </a:lnTo>
                <a:lnTo>
                  <a:pt x="7612" y="5769"/>
                </a:lnTo>
                <a:lnTo>
                  <a:pt x="4306" y="6633"/>
                </a:lnTo>
                <a:lnTo>
                  <a:pt x="1921" y="7523"/>
                </a:lnTo>
                <a:lnTo>
                  <a:pt x="482" y="8430"/>
                </a:lnTo>
                <a:lnTo>
                  <a:pt x="0" y="9346"/>
                </a:lnTo>
                <a:lnTo>
                  <a:pt x="0" y="90654"/>
                </a:lnTo>
                <a:lnTo>
                  <a:pt x="482" y="91570"/>
                </a:lnTo>
                <a:lnTo>
                  <a:pt x="1921" y="92477"/>
                </a:lnTo>
                <a:lnTo>
                  <a:pt x="4306" y="93367"/>
                </a:lnTo>
                <a:lnTo>
                  <a:pt x="7612" y="94231"/>
                </a:lnTo>
                <a:lnTo>
                  <a:pt x="11808" y="95060"/>
                </a:lnTo>
                <a:lnTo>
                  <a:pt x="16853" y="95846"/>
                </a:lnTo>
                <a:lnTo>
                  <a:pt x="22699" y="96583"/>
                </a:lnTo>
                <a:lnTo>
                  <a:pt x="29289" y="97263"/>
                </a:lnTo>
                <a:lnTo>
                  <a:pt x="36561" y="97879"/>
                </a:lnTo>
                <a:lnTo>
                  <a:pt x="44443" y="98425"/>
                </a:lnTo>
                <a:lnTo>
                  <a:pt x="52860" y="98896"/>
                </a:lnTo>
                <a:lnTo>
                  <a:pt x="61732" y="99289"/>
                </a:lnTo>
                <a:lnTo>
                  <a:pt x="70972" y="99598"/>
                </a:lnTo>
                <a:lnTo>
                  <a:pt x="80491" y="99820"/>
                </a:lnTo>
                <a:lnTo>
                  <a:pt x="90198" y="9995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55"/>
                </a:lnTo>
                <a:lnTo>
                  <a:pt x="88295" y="99820"/>
                </a:lnTo>
                <a:lnTo>
                  <a:pt x="82583" y="99598"/>
                </a:lnTo>
                <a:lnTo>
                  <a:pt x="77039" y="99289"/>
                </a:lnTo>
                <a:lnTo>
                  <a:pt x="71716" y="98896"/>
                </a:lnTo>
                <a:lnTo>
                  <a:pt x="66666" y="98425"/>
                </a:lnTo>
                <a:lnTo>
                  <a:pt x="61936" y="97879"/>
                </a:lnTo>
                <a:lnTo>
                  <a:pt x="57574" y="97263"/>
                </a:lnTo>
                <a:lnTo>
                  <a:pt x="53619" y="96583"/>
                </a:lnTo>
                <a:lnTo>
                  <a:pt x="50112" y="95846"/>
                </a:lnTo>
                <a:lnTo>
                  <a:pt x="47085" y="95060"/>
                </a:lnTo>
                <a:lnTo>
                  <a:pt x="44567" y="94231"/>
                </a:lnTo>
                <a:lnTo>
                  <a:pt x="42584" y="93367"/>
                </a:lnTo>
                <a:lnTo>
                  <a:pt x="41153" y="92477"/>
                </a:lnTo>
                <a:lnTo>
                  <a:pt x="40289" y="91570"/>
                </a:lnTo>
                <a:lnTo>
                  <a:pt x="40000" y="90654"/>
                </a:lnTo>
                <a:lnTo>
                  <a:pt x="40000" y="9346"/>
                </a:lnTo>
                <a:lnTo>
                  <a:pt x="40289" y="8430"/>
                </a:lnTo>
                <a:lnTo>
                  <a:pt x="41153" y="7523"/>
                </a:lnTo>
                <a:lnTo>
                  <a:pt x="42584" y="6633"/>
                </a:lnTo>
                <a:lnTo>
                  <a:pt x="44567" y="5769"/>
                </a:lnTo>
                <a:lnTo>
                  <a:pt x="47085" y="4940"/>
                </a:lnTo>
                <a:lnTo>
                  <a:pt x="50112" y="4154"/>
                </a:lnTo>
                <a:lnTo>
                  <a:pt x="53619" y="3417"/>
                </a:lnTo>
                <a:lnTo>
                  <a:pt x="57574" y="2737"/>
                </a:lnTo>
                <a:lnTo>
                  <a:pt x="61936" y="2121"/>
                </a:lnTo>
                <a:lnTo>
                  <a:pt x="66666" y="1575"/>
                </a:lnTo>
                <a:lnTo>
                  <a:pt x="71716" y="1104"/>
                </a:lnTo>
                <a:lnTo>
                  <a:pt x="77039" y="711"/>
                </a:lnTo>
                <a:lnTo>
                  <a:pt x="82583" y="402"/>
                </a:lnTo>
                <a:lnTo>
                  <a:pt x="88295" y="180"/>
                </a:lnTo>
                <a:lnTo>
                  <a:pt x="94119" y="4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43816082-42"/>
          <p:cNvSpPr/>
          <p:nvPr/>
        </p:nvSpPr>
        <p:spPr>
          <a:xfrm>
            <a:off x="528638" y="2519958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el-1786843816149-68"/>
          <p:cNvSpPr/>
          <p:nvPr/>
        </p:nvSpPr>
        <p:spPr>
          <a:xfrm>
            <a:off x="842963" y="25628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el-1786843816274-86"/>
          <p:cNvSpPr/>
          <p:nvPr/>
        </p:nvSpPr>
        <p:spPr>
          <a:xfrm>
            <a:off x="852339" y="2796778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el-1786843816274-87"/>
          <p:cNvSpPr/>
          <p:nvPr/>
        </p:nvSpPr>
        <p:spPr>
          <a:xfrm>
            <a:off x="852339" y="2978944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" name="el-1786843816067-24"/>
          <p:cNvSpPr/>
          <p:nvPr/>
        </p:nvSpPr>
        <p:spPr>
          <a:xfrm>
            <a:off x="4672013" y="2419945"/>
            <a:ext cx="40719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50"/>
                </a:lnTo>
                <a:lnTo>
                  <a:pt x="98589" y="175"/>
                </a:lnTo>
                <a:lnTo>
                  <a:pt x="98757" y="400"/>
                </a:lnTo>
                <a:lnTo>
                  <a:pt x="98918" y="712"/>
                </a:lnTo>
                <a:lnTo>
                  <a:pt x="99075" y="1113"/>
                </a:lnTo>
                <a:lnTo>
                  <a:pt x="99222" y="1575"/>
                </a:lnTo>
                <a:lnTo>
                  <a:pt x="99360" y="2125"/>
                </a:lnTo>
                <a:lnTo>
                  <a:pt x="99486" y="2750"/>
                </a:lnTo>
                <a:lnTo>
                  <a:pt x="99603" y="3425"/>
                </a:lnTo>
                <a:lnTo>
                  <a:pt x="99706" y="4163"/>
                </a:lnTo>
                <a:lnTo>
                  <a:pt x="99792" y="4950"/>
                </a:lnTo>
                <a:lnTo>
                  <a:pt x="99867" y="5788"/>
                </a:lnTo>
                <a:lnTo>
                  <a:pt x="99925" y="6650"/>
                </a:lnTo>
                <a:lnTo>
                  <a:pt x="99967" y="7550"/>
                </a:lnTo>
                <a:lnTo>
                  <a:pt x="99991" y="8450"/>
                </a:lnTo>
                <a:lnTo>
                  <a:pt x="100000" y="9375"/>
                </a:lnTo>
                <a:lnTo>
                  <a:pt x="100000" y="90625"/>
                </a:lnTo>
                <a:lnTo>
                  <a:pt x="99991" y="91550"/>
                </a:lnTo>
                <a:lnTo>
                  <a:pt x="99967" y="92450"/>
                </a:lnTo>
                <a:lnTo>
                  <a:pt x="99925" y="93350"/>
                </a:lnTo>
                <a:lnTo>
                  <a:pt x="99867" y="94213"/>
                </a:lnTo>
                <a:lnTo>
                  <a:pt x="99792" y="95050"/>
                </a:lnTo>
                <a:lnTo>
                  <a:pt x="99706" y="95838"/>
                </a:lnTo>
                <a:lnTo>
                  <a:pt x="99603" y="96575"/>
                </a:lnTo>
                <a:lnTo>
                  <a:pt x="99486" y="97250"/>
                </a:lnTo>
                <a:lnTo>
                  <a:pt x="99360" y="97875"/>
                </a:lnTo>
                <a:lnTo>
                  <a:pt x="99222" y="98425"/>
                </a:lnTo>
                <a:lnTo>
                  <a:pt x="99075" y="98888"/>
                </a:lnTo>
                <a:lnTo>
                  <a:pt x="98918" y="99288"/>
                </a:lnTo>
                <a:lnTo>
                  <a:pt x="98757" y="99600"/>
                </a:lnTo>
                <a:lnTo>
                  <a:pt x="98589" y="99825"/>
                </a:lnTo>
                <a:lnTo>
                  <a:pt x="98421" y="99950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50"/>
                </a:lnTo>
                <a:lnTo>
                  <a:pt x="1411" y="99825"/>
                </a:lnTo>
                <a:lnTo>
                  <a:pt x="1243" y="99600"/>
                </a:lnTo>
                <a:lnTo>
                  <a:pt x="1082" y="99288"/>
                </a:lnTo>
                <a:lnTo>
                  <a:pt x="925" y="98888"/>
                </a:lnTo>
                <a:lnTo>
                  <a:pt x="778" y="98425"/>
                </a:lnTo>
                <a:lnTo>
                  <a:pt x="640" y="97875"/>
                </a:lnTo>
                <a:lnTo>
                  <a:pt x="514" y="97250"/>
                </a:lnTo>
                <a:lnTo>
                  <a:pt x="397" y="96575"/>
                </a:lnTo>
                <a:lnTo>
                  <a:pt x="294" y="95838"/>
                </a:lnTo>
                <a:lnTo>
                  <a:pt x="208" y="95050"/>
                </a:lnTo>
                <a:lnTo>
                  <a:pt x="133" y="94213"/>
                </a:lnTo>
                <a:lnTo>
                  <a:pt x="75" y="93350"/>
                </a:lnTo>
                <a:lnTo>
                  <a:pt x="33" y="92450"/>
                </a:lnTo>
                <a:lnTo>
                  <a:pt x="9" y="91550"/>
                </a:lnTo>
                <a:lnTo>
                  <a:pt x="0" y="90625"/>
                </a:lnTo>
                <a:lnTo>
                  <a:pt x="0" y="9375"/>
                </a:lnTo>
                <a:lnTo>
                  <a:pt x="9" y="8450"/>
                </a:lnTo>
                <a:lnTo>
                  <a:pt x="33" y="7550"/>
                </a:lnTo>
                <a:lnTo>
                  <a:pt x="75" y="6650"/>
                </a:lnTo>
                <a:lnTo>
                  <a:pt x="133" y="5788"/>
                </a:lnTo>
                <a:lnTo>
                  <a:pt x="208" y="4950"/>
                </a:lnTo>
                <a:lnTo>
                  <a:pt x="294" y="4163"/>
                </a:lnTo>
                <a:lnTo>
                  <a:pt x="397" y="3425"/>
                </a:lnTo>
                <a:lnTo>
                  <a:pt x="514" y="2750"/>
                </a:lnTo>
                <a:lnTo>
                  <a:pt x="640" y="2125"/>
                </a:lnTo>
                <a:lnTo>
                  <a:pt x="778" y="1575"/>
                </a:lnTo>
                <a:lnTo>
                  <a:pt x="925" y="1113"/>
                </a:lnTo>
                <a:lnTo>
                  <a:pt x="1082" y="712"/>
                </a:lnTo>
                <a:lnTo>
                  <a:pt x="1243" y="400"/>
                </a:lnTo>
                <a:lnTo>
                  <a:pt x="1411" y="175"/>
                </a:lnTo>
                <a:lnTo>
                  <a:pt x="1579" y="50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" name="el-1786843816072-31"/>
          <p:cNvSpPr/>
          <p:nvPr/>
        </p:nvSpPr>
        <p:spPr>
          <a:xfrm>
            <a:off x="4672013" y="2419945"/>
            <a:ext cx="71438" cy="7643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5"/>
                </a:lnTo>
                <a:lnTo>
                  <a:pt x="80491" y="180"/>
                </a:lnTo>
                <a:lnTo>
                  <a:pt x="70972" y="402"/>
                </a:lnTo>
                <a:lnTo>
                  <a:pt x="61732" y="711"/>
                </a:lnTo>
                <a:lnTo>
                  <a:pt x="52860" y="1104"/>
                </a:lnTo>
                <a:lnTo>
                  <a:pt x="44443" y="1575"/>
                </a:lnTo>
                <a:lnTo>
                  <a:pt x="36561" y="2121"/>
                </a:lnTo>
                <a:lnTo>
                  <a:pt x="29289" y="2737"/>
                </a:lnTo>
                <a:lnTo>
                  <a:pt x="22699" y="3417"/>
                </a:lnTo>
                <a:lnTo>
                  <a:pt x="16853" y="4154"/>
                </a:lnTo>
                <a:lnTo>
                  <a:pt x="11808" y="4940"/>
                </a:lnTo>
                <a:lnTo>
                  <a:pt x="7612" y="5769"/>
                </a:lnTo>
                <a:lnTo>
                  <a:pt x="4306" y="6633"/>
                </a:lnTo>
                <a:lnTo>
                  <a:pt x="1921" y="7523"/>
                </a:lnTo>
                <a:lnTo>
                  <a:pt x="482" y="8430"/>
                </a:lnTo>
                <a:lnTo>
                  <a:pt x="0" y="9346"/>
                </a:lnTo>
                <a:lnTo>
                  <a:pt x="0" y="90654"/>
                </a:lnTo>
                <a:lnTo>
                  <a:pt x="482" y="91570"/>
                </a:lnTo>
                <a:lnTo>
                  <a:pt x="1921" y="92477"/>
                </a:lnTo>
                <a:lnTo>
                  <a:pt x="4306" y="93367"/>
                </a:lnTo>
                <a:lnTo>
                  <a:pt x="7612" y="94231"/>
                </a:lnTo>
                <a:lnTo>
                  <a:pt x="11808" y="95060"/>
                </a:lnTo>
                <a:lnTo>
                  <a:pt x="16853" y="95846"/>
                </a:lnTo>
                <a:lnTo>
                  <a:pt x="22699" y="96583"/>
                </a:lnTo>
                <a:lnTo>
                  <a:pt x="29289" y="97263"/>
                </a:lnTo>
                <a:lnTo>
                  <a:pt x="36561" y="97879"/>
                </a:lnTo>
                <a:lnTo>
                  <a:pt x="44443" y="98425"/>
                </a:lnTo>
                <a:lnTo>
                  <a:pt x="52860" y="98896"/>
                </a:lnTo>
                <a:lnTo>
                  <a:pt x="61732" y="99289"/>
                </a:lnTo>
                <a:lnTo>
                  <a:pt x="70972" y="99598"/>
                </a:lnTo>
                <a:lnTo>
                  <a:pt x="80491" y="99820"/>
                </a:lnTo>
                <a:lnTo>
                  <a:pt x="90198" y="9995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55"/>
                </a:lnTo>
                <a:lnTo>
                  <a:pt x="88295" y="99820"/>
                </a:lnTo>
                <a:lnTo>
                  <a:pt x="82583" y="99598"/>
                </a:lnTo>
                <a:lnTo>
                  <a:pt x="77039" y="99289"/>
                </a:lnTo>
                <a:lnTo>
                  <a:pt x="71716" y="98896"/>
                </a:lnTo>
                <a:lnTo>
                  <a:pt x="66666" y="98425"/>
                </a:lnTo>
                <a:lnTo>
                  <a:pt x="61936" y="97879"/>
                </a:lnTo>
                <a:lnTo>
                  <a:pt x="57574" y="97263"/>
                </a:lnTo>
                <a:lnTo>
                  <a:pt x="53619" y="96583"/>
                </a:lnTo>
                <a:lnTo>
                  <a:pt x="50112" y="95846"/>
                </a:lnTo>
                <a:lnTo>
                  <a:pt x="47085" y="95060"/>
                </a:lnTo>
                <a:lnTo>
                  <a:pt x="44567" y="94231"/>
                </a:lnTo>
                <a:lnTo>
                  <a:pt x="42584" y="93367"/>
                </a:lnTo>
                <a:lnTo>
                  <a:pt x="41153" y="92477"/>
                </a:lnTo>
                <a:lnTo>
                  <a:pt x="40289" y="91570"/>
                </a:lnTo>
                <a:lnTo>
                  <a:pt x="40000" y="90654"/>
                </a:lnTo>
                <a:lnTo>
                  <a:pt x="40000" y="9346"/>
                </a:lnTo>
                <a:lnTo>
                  <a:pt x="40289" y="8430"/>
                </a:lnTo>
                <a:lnTo>
                  <a:pt x="41153" y="7523"/>
                </a:lnTo>
                <a:lnTo>
                  <a:pt x="42584" y="6633"/>
                </a:lnTo>
                <a:lnTo>
                  <a:pt x="44567" y="5769"/>
                </a:lnTo>
                <a:lnTo>
                  <a:pt x="47085" y="4940"/>
                </a:lnTo>
                <a:lnTo>
                  <a:pt x="50112" y="4154"/>
                </a:lnTo>
                <a:lnTo>
                  <a:pt x="53619" y="3417"/>
                </a:lnTo>
                <a:lnTo>
                  <a:pt x="57574" y="2737"/>
                </a:lnTo>
                <a:lnTo>
                  <a:pt x="61936" y="2121"/>
                </a:lnTo>
                <a:lnTo>
                  <a:pt x="66666" y="1575"/>
                </a:lnTo>
                <a:lnTo>
                  <a:pt x="71716" y="1104"/>
                </a:lnTo>
                <a:lnTo>
                  <a:pt x="77039" y="711"/>
                </a:lnTo>
                <a:lnTo>
                  <a:pt x="82583" y="402"/>
                </a:lnTo>
                <a:lnTo>
                  <a:pt x="88295" y="180"/>
                </a:lnTo>
                <a:lnTo>
                  <a:pt x="94119" y="4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el-1786843816083-44"/>
          <p:cNvSpPr/>
          <p:nvPr/>
        </p:nvSpPr>
        <p:spPr>
          <a:xfrm>
            <a:off x="4800600" y="2519958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el-1786843816153-70"/>
          <p:cNvSpPr/>
          <p:nvPr/>
        </p:nvSpPr>
        <p:spPr>
          <a:xfrm>
            <a:off x="5114925" y="256282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7" name="el-1786843816275-88"/>
          <p:cNvSpPr/>
          <p:nvPr/>
        </p:nvSpPr>
        <p:spPr>
          <a:xfrm>
            <a:off x="5124301" y="2796778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8" name="el-1786843816276-89"/>
          <p:cNvSpPr/>
          <p:nvPr/>
        </p:nvSpPr>
        <p:spPr>
          <a:xfrm>
            <a:off x="5124301" y="2978944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9" name="el-1786843816069-25"/>
          <p:cNvSpPr/>
          <p:nvPr/>
        </p:nvSpPr>
        <p:spPr>
          <a:xfrm>
            <a:off x="400050" y="3298627"/>
            <a:ext cx="4071938" cy="5822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752" y="0"/>
                </a:moveTo>
                <a:lnTo>
                  <a:pt x="98248" y="0"/>
                </a:lnTo>
                <a:lnTo>
                  <a:pt x="98421" y="66"/>
                </a:lnTo>
                <a:lnTo>
                  <a:pt x="98589" y="230"/>
                </a:lnTo>
                <a:lnTo>
                  <a:pt x="98757" y="525"/>
                </a:lnTo>
                <a:lnTo>
                  <a:pt x="98918" y="934"/>
                </a:lnTo>
                <a:lnTo>
                  <a:pt x="99075" y="1459"/>
                </a:lnTo>
                <a:lnTo>
                  <a:pt x="99222" y="2066"/>
                </a:lnTo>
                <a:lnTo>
                  <a:pt x="99360" y="2787"/>
                </a:lnTo>
                <a:lnTo>
                  <a:pt x="99486" y="3607"/>
                </a:lnTo>
                <a:lnTo>
                  <a:pt x="99603" y="4492"/>
                </a:lnTo>
                <a:lnTo>
                  <a:pt x="99706" y="5459"/>
                </a:lnTo>
                <a:lnTo>
                  <a:pt x="99792" y="6492"/>
                </a:lnTo>
                <a:lnTo>
                  <a:pt x="99867" y="7590"/>
                </a:lnTo>
                <a:lnTo>
                  <a:pt x="99925" y="8721"/>
                </a:lnTo>
                <a:lnTo>
                  <a:pt x="99967" y="9902"/>
                </a:lnTo>
                <a:lnTo>
                  <a:pt x="99991" y="11082"/>
                </a:lnTo>
                <a:lnTo>
                  <a:pt x="100000" y="12295"/>
                </a:lnTo>
                <a:lnTo>
                  <a:pt x="100000" y="87705"/>
                </a:lnTo>
                <a:lnTo>
                  <a:pt x="99991" y="88918"/>
                </a:lnTo>
                <a:lnTo>
                  <a:pt x="99967" y="90098"/>
                </a:lnTo>
                <a:lnTo>
                  <a:pt x="99925" y="91279"/>
                </a:lnTo>
                <a:lnTo>
                  <a:pt x="99867" y="92410"/>
                </a:lnTo>
                <a:lnTo>
                  <a:pt x="99792" y="93508"/>
                </a:lnTo>
                <a:lnTo>
                  <a:pt x="99706" y="94541"/>
                </a:lnTo>
                <a:lnTo>
                  <a:pt x="99603" y="95508"/>
                </a:lnTo>
                <a:lnTo>
                  <a:pt x="99486" y="96393"/>
                </a:lnTo>
                <a:lnTo>
                  <a:pt x="99360" y="97213"/>
                </a:lnTo>
                <a:lnTo>
                  <a:pt x="99222" y="97934"/>
                </a:lnTo>
                <a:lnTo>
                  <a:pt x="99075" y="98541"/>
                </a:lnTo>
                <a:lnTo>
                  <a:pt x="98918" y="99066"/>
                </a:lnTo>
                <a:lnTo>
                  <a:pt x="98757" y="99475"/>
                </a:lnTo>
                <a:lnTo>
                  <a:pt x="98589" y="99770"/>
                </a:lnTo>
                <a:lnTo>
                  <a:pt x="98421" y="99934"/>
                </a:lnTo>
                <a:lnTo>
                  <a:pt x="98248" y="100000"/>
                </a:lnTo>
                <a:lnTo>
                  <a:pt x="1752" y="100000"/>
                </a:lnTo>
                <a:lnTo>
                  <a:pt x="1579" y="99934"/>
                </a:lnTo>
                <a:lnTo>
                  <a:pt x="1411" y="99770"/>
                </a:lnTo>
                <a:lnTo>
                  <a:pt x="1243" y="99475"/>
                </a:lnTo>
                <a:lnTo>
                  <a:pt x="1082" y="99066"/>
                </a:lnTo>
                <a:lnTo>
                  <a:pt x="925" y="98541"/>
                </a:lnTo>
                <a:lnTo>
                  <a:pt x="778" y="97934"/>
                </a:lnTo>
                <a:lnTo>
                  <a:pt x="640" y="97213"/>
                </a:lnTo>
                <a:lnTo>
                  <a:pt x="514" y="96393"/>
                </a:lnTo>
                <a:lnTo>
                  <a:pt x="397" y="95508"/>
                </a:lnTo>
                <a:lnTo>
                  <a:pt x="294" y="94541"/>
                </a:lnTo>
                <a:lnTo>
                  <a:pt x="208" y="93508"/>
                </a:lnTo>
                <a:lnTo>
                  <a:pt x="133" y="92410"/>
                </a:lnTo>
                <a:lnTo>
                  <a:pt x="75" y="91279"/>
                </a:lnTo>
                <a:lnTo>
                  <a:pt x="33" y="90098"/>
                </a:lnTo>
                <a:lnTo>
                  <a:pt x="9" y="88918"/>
                </a:lnTo>
                <a:lnTo>
                  <a:pt x="0" y="87705"/>
                </a:lnTo>
                <a:lnTo>
                  <a:pt x="0" y="12295"/>
                </a:lnTo>
                <a:lnTo>
                  <a:pt x="9" y="11082"/>
                </a:lnTo>
                <a:lnTo>
                  <a:pt x="33" y="9902"/>
                </a:lnTo>
                <a:lnTo>
                  <a:pt x="75" y="8721"/>
                </a:lnTo>
                <a:lnTo>
                  <a:pt x="133" y="7590"/>
                </a:lnTo>
                <a:lnTo>
                  <a:pt x="208" y="6492"/>
                </a:lnTo>
                <a:lnTo>
                  <a:pt x="294" y="5459"/>
                </a:lnTo>
                <a:lnTo>
                  <a:pt x="397" y="4492"/>
                </a:lnTo>
                <a:lnTo>
                  <a:pt x="514" y="3607"/>
                </a:lnTo>
                <a:lnTo>
                  <a:pt x="640" y="2787"/>
                </a:lnTo>
                <a:lnTo>
                  <a:pt x="778" y="2066"/>
                </a:lnTo>
                <a:lnTo>
                  <a:pt x="925" y="1459"/>
                </a:lnTo>
                <a:lnTo>
                  <a:pt x="1082" y="934"/>
                </a:lnTo>
                <a:lnTo>
                  <a:pt x="1243" y="525"/>
                </a:lnTo>
                <a:lnTo>
                  <a:pt x="1411" y="230"/>
                </a:lnTo>
                <a:lnTo>
                  <a:pt x="1579" y="66"/>
                </a:lnTo>
                <a:lnTo>
                  <a:pt x="1752" y="0"/>
                </a:lnTo>
                <a:close/>
              </a:path>
            </a:pathLst>
          </a:custGeom>
          <a:solidFill>
            <a:srgbClr val="F5F7F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el-1786843816072-32"/>
          <p:cNvSpPr/>
          <p:nvPr/>
        </p:nvSpPr>
        <p:spPr>
          <a:xfrm>
            <a:off x="400050" y="3298627"/>
            <a:ext cx="71438" cy="5822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59"/>
                </a:lnTo>
                <a:lnTo>
                  <a:pt x="80491" y="236"/>
                </a:lnTo>
                <a:lnTo>
                  <a:pt x="70972" y="528"/>
                </a:lnTo>
                <a:lnTo>
                  <a:pt x="61732" y="934"/>
                </a:lnTo>
                <a:lnTo>
                  <a:pt x="52860" y="1449"/>
                </a:lnTo>
                <a:lnTo>
                  <a:pt x="44443" y="2068"/>
                </a:lnTo>
                <a:lnTo>
                  <a:pt x="36561" y="2785"/>
                </a:lnTo>
                <a:lnTo>
                  <a:pt x="29289" y="3594"/>
                </a:lnTo>
                <a:lnTo>
                  <a:pt x="22699" y="4486"/>
                </a:lnTo>
                <a:lnTo>
                  <a:pt x="16853" y="5453"/>
                </a:lnTo>
                <a:lnTo>
                  <a:pt x="11808" y="6486"/>
                </a:lnTo>
                <a:lnTo>
                  <a:pt x="7612" y="7574"/>
                </a:lnTo>
                <a:lnTo>
                  <a:pt x="4306" y="8708"/>
                </a:lnTo>
                <a:lnTo>
                  <a:pt x="1921" y="9876"/>
                </a:lnTo>
                <a:lnTo>
                  <a:pt x="482" y="11067"/>
                </a:lnTo>
                <a:lnTo>
                  <a:pt x="0" y="12270"/>
                </a:lnTo>
                <a:lnTo>
                  <a:pt x="0" y="87730"/>
                </a:lnTo>
                <a:lnTo>
                  <a:pt x="482" y="88933"/>
                </a:lnTo>
                <a:lnTo>
                  <a:pt x="1921" y="90124"/>
                </a:lnTo>
                <a:lnTo>
                  <a:pt x="4306" y="91292"/>
                </a:lnTo>
                <a:lnTo>
                  <a:pt x="7612" y="92426"/>
                </a:lnTo>
                <a:lnTo>
                  <a:pt x="11808" y="93514"/>
                </a:lnTo>
                <a:lnTo>
                  <a:pt x="16853" y="94547"/>
                </a:lnTo>
                <a:lnTo>
                  <a:pt x="22699" y="95514"/>
                </a:lnTo>
                <a:lnTo>
                  <a:pt x="29289" y="96406"/>
                </a:lnTo>
                <a:lnTo>
                  <a:pt x="36561" y="97215"/>
                </a:lnTo>
                <a:lnTo>
                  <a:pt x="44443" y="97932"/>
                </a:lnTo>
                <a:lnTo>
                  <a:pt x="52860" y="98551"/>
                </a:lnTo>
                <a:lnTo>
                  <a:pt x="61732" y="99066"/>
                </a:lnTo>
                <a:lnTo>
                  <a:pt x="70972" y="99472"/>
                </a:lnTo>
                <a:lnTo>
                  <a:pt x="80491" y="99764"/>
                </a:lnTo>
                <a:lnTo>
                  <a:pt x="90198" y="99941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4119" y="99941"/>
                </a:lnTo>
                <a:lnTo>
                  <a:pt x="88295" y="99764"/>
                </a:lnTo>
                <a:lnTo>
                  <a:pt x="82583" y="99472"/>
                </a:lnTo>
                <a:lnTo>
                  <a:pt x="77039" y="99066"/>
                </a:lnTo>
                <a:lnTo>
                  <a:pt x="71716" y="98551"/>
                </a:lnTo>
                <a:lnTo>
                  <a:pt x="66666" y="97932"/>
                </a:lnTo>
                <a:lnTo>
                  <a:pt x="61936" y="97215"/>
                </a:lnTo>
                <a:lnTo>
                  <a:pt x="57574" y="96406"/>
                </a:lnTo>
                <a:lnTo>
                  <a:pt x="53619" y="95514"/>
                </a:lnTo>
                <a:lnTo>
                  <a:pt x="50112" y="94547"/>
                </a:lnTo>
                <a:lnTo>
                  <a:pt x="47085" y="93514"/>
                </a:lnTo>
                <a:lnTo>
                  <a:pt x="44567" y="92426"/>
                </a:lnTo>
                <a:lnTo>
                  <a:pt x="42584" y="91292"/>
                </a:lnTo>
                <a:lnTo>
                  <a:pt x="41153" y="90124"/>
                </a:lnTo>
                <a:lnTo>
                  <a:pt x="40289" y="88933"/>
                </a:lnTo>
                <a:lnTo>
                  <a:pt x="40000" y="87730"/>
                </a:lnTo>
                <a:lnTo>
                  <a:pt x="40000" y="12270"/>
                </a:lnTo>
                <a:lnTo>
                  <a:pt x="40289" y="11067"/>
                </a:lnTo>
                <a:lnTo>
                  <a:pt x="41153" y="9876"/>
                </a:lnTo>
                <a:lnTo>
                  <a:pt x="42584" y="8708"/>
                </a:lnTo>
                <a:lnTo>
                  <a:pt x="44567" y="7574"/>
                </a:lnTo>
                <a:lnTo>
                  <a:pt x="47085" y="6486"/>
                </a:lnTo>
                <a:lnTo>
                  <a:pt x="50112" y="5453"/>
                </a:lnTo>
                <a:lnTo>
                  <a:pt x="53619" y="4486"/>
                </a:lnTo>
                <a:lnTo>
                  <a:pt x="57574" y="3594"/>
                </a:lnTo>
                <a:lnTo>
                  <a:pt x="61936" y="2785"/>
                </a:lnTo>
                <a:lnTo>
                  <a:pt x="66666" y="2068"/>
                </a:lnTo>
                <a:lnTo>
                  <a:pt x="71716" y="1449"/>
                </a:lnTo>
                <a:lnTo>
                  <a:pt x="77039" y="934"/>
                </a:lnTo>
                <a:lnTo>
                  <a:pt x="82583" y="528"/>
                </a:lnTo>
                <a:lnTo>
                  <a:pt x="88295" y="236"/>
                </a:lnTo>
                <a:lnTo>
                  <a:pt x="94119" y="59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1" name="el-1786843816084-46"/>
          <p:cNvSpPr/>
          <p:nvPr/>
        </p:nvSpPr>
        <p:spPr>
          <a:xfrm>
            <a:off x="528638" y="3398639"/>
            <a:ext cx="214313" cy="214313"/>
          </a:xfrm>
          <a:prstGeom prst="ellipse">
            <a:avLst/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2" name="el-1786843816160-78"/>
          <p:cNvSpPr/>
          <p:nvPr/>
        </p:nvSpPr>
        <p:spPr>
          <a:xfrm>
            <a:off x="842963" y="3441502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89"/>
                  <a:pt x="67444" y="97667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44"/>
                  <a:pt x="88667" y="82833"/>
                  <a:pt x="93333" y="75000"/>
                </a:cubicBezTo>
                <a:lnTo>
                  <a:pt x="93333" y="75000"/>
                </a:lnTo>
                <a:cubicBezTo>
                  <a:pt x="97778" y="67056"/>
                  <a:pt x="100000" y="58722"/>
                  <a:pt x="100000" y="50000"/>
                </a:cubicBezTo>
                <a:lnTo>
                  <a:pt x="100000" y="50000"/>
                </a:lnTo>
                <a:cubicBezTo>
                  <a:pt x="100000" y="41278"/>
                  <a:pt x="97778" y="32944"/>
                  <a:pt x="93333" y="25000"/>
                </a:cubicBezTo>
                <a:lnTo>
                  <a:pt x="93333" y="25000"/>
                </a:lnTo>
                <a:cubicBezTo>
                  <a:pt x="88667" y="17167"/>
                  <a:pt x="82556" y="11056"/>
                  <a:pt x="75000" y="6667"/>
                </a:cubicBezTo>
                <a:lnTo>
                  <a:pt x="75000" y="6667"/>
                </a:lnTo>
                <a:cubicBezTo>
                  <a:pt x="67444" y="2333"/>
                  <a:pt x="59111" y="111"/>
                  <a:pt x="50000" y="0"/>
                </a:cubicBezTo>
                <a:lnTo>
                  <a:pt x="50000" y="0"/>
                </a:lnTo>
                <a:cubicBezTo>
                  <a:pt x="40889" y="111"/>
                  <a:pt x="32556" y="2333"/>
                  <a:pt x="25000" y="6667"/>
                </a:cubicBezTo>
                <a:lnTo>
                  <a:pt x="25000" y="6667"/>
                </a:lnTo>
                <a:cubicBezTo>
                  <a:pt x="17444" y="11056"/>
                  <a:pt x="11333" y="17167"/>
                  <a:pt x="6667" y="25000"/>
                </a:cubicBezTo>
                <a:lnTo>
                  <a:pt x="6667" y="25000"/>
                </a:lnTo>
                <a:cubicBezTo>
                  <a:pt x="2222" y="32944"/>
                  <a:pt x="0" y="41278"/>
                  <a:pt x="0" y="50000"/>
                </a:cubicBezTo>
                <a:lnTo>
                  <a:pt x="0" y="50000"/>
                </a:lnTo>
                <a:cubicBezTo>
                  <a:pt x="0" y="58722"/>
                  <a:pt x="2222" y="67056"/>
                  <a:pt x="6667" y="75000"/>
                </a:cubicBezTo>
                <a:lnTo>
                  <a:pt x="6667" y="75000"/>
                </a:lnTo>
                <a:cubicBezTo>
                  <a:pt x="11333" y="82833"/>
                  <a:pt x="17444" y="88944"/>
                  <a:pt x="25000" y="93333"/>
                </a:cubicBezTo>
                <a:lnTo>
                  <a:pt x="25000" y="93333"/>
                </a:lnTo>
                <a:cubicBezTo>
                  <a:pt x="32556" y="97667"/>
                  <a:pt x="40889" y="99889"/>
                  <a:pt x="50000" y="100000"/>
                </a:cubicBezTo>
                <a:lnTo>
                  <a:pt x="50000" y="100000"/>
                </a:lnTo>
                <a:moveTo>
                  <a:pt x="72083" y="40833"/>
                </a:moveTo>
                <a:lnTo>
                  <a:pt x="72083" y="40833"/>
                </a:lnTo>
                <a:lnTo>
                  <a:pt x="47083" y="65833"/>
                </a:lnTo>
                <a:cubicBezTo>
                  <a:pt x="44861" y="67667"/>
                  <a:pt x="42639" y="67667"/>
                  <a:pt x="40417" y="65833"/>
                </a:cubicBezTo>
                <a:lnTo>
                  <a:pt x="40417" y="65833"/>
                </a:lnTo>
                <a:lnTo>
                  <a:pt x="27917" y="53333"/>
                </a:lnTo>
                <a:cubicBezTo>
                  <a:pt x="26083" y="51111"/>
                  <a:pt x="26083" y="48889"/>
                  <a:pt x="27917" y="46667"/>
                </a:cubicBezTo>
                <a:lnTo>
                  <a:pt x="27917" y="46667"/>
                </a:lnTo>
                <a:cubicBezTo>
                  <a:pt x="30139" y="44833"/>
                  <a:pt x="32361" y="44833"/>
                  <a:pt x="34583" y="46667"/>
                </a:cubicBezTo>
                <a:lnTo>
                  <a:pt x="34583" y="46667"/>
                </a:lnTo>
                <a:lnTo>
                  <a:pt x="43750" y="55833"/>
                </a:lnTo>
                <a:lnTo>
                  <a:pt x="65417" y="34167"/>
                </a:lnTo>
                <a:cubicBezTo>
                  <a:pt x="67639" y="32333"/>
                  <a:pt x="69861" y="32333"/>
                  <a:pt x="72083" y="34167"/>
                </a:cubicBezTo>
                <a:lnTo>
                  <a:pt x="72083" y="34167"/>
                </a:lnTo>
                <a:cubicBezTo>
                  <a:pt x="73917" y="36389"/>
                  <a:pt x="73917" y="38611"/>
                  <a:pt x="72083" y="40833"/>
                </a:cubicBezTo>
                <a:lnTo>
                  <a:pt x="72083" y="408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3" name="el-1786843816162-79"/>
          <p:cNvSpPr/>
          <p:nvPr/>
        </p:nvSpPr>
        <p:spPr>
          <a:xfrm>
            <a:off x="852339" y="3675459"/>
            <a:ext cx="43755" cy="7500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8200" y="43375"/>
                </a:moveTo>
                <a:lnTo>
                  <a:pt x="88200" y="43375"/>
                </a:lnTo>
                <a:cubicBezTo>
                  <a:pt x="90600" y="45042"/>
                  <a:pt x="91800" y="47000"/>
                  <a:pt x="91800" y="49250"/>
                </a:cubicBezTo>
                <a:lnTo>
                  <a:pt x="91800" y="49250"/>
                </a:lnTo>
                <a:lnTo>
                  <a:pt x="91800" y="49250"/>
                </a:lnTo>
                <a:cubicBezTo>
                  <a:pt x="91800" y="51417"/>
                  <a:pt x="90600" y="53375"/>
                  <a:pt x="88200" y="55125"/>
                </a:cubicBezTo>
                <a:lnTo>
                  <a:pt x="88200" y="55125"/>
                </a:lnTo>
                <a:lnTo>
                  <a:pt x="22600" y="96125"/>
                </a:lnTo>
                <a:cubicBezTo>
                  <a:pt x="19800" y="97708"/>
                  <a:pt x="16667" y="98500"/>
                  <a:pt x="13200" y="98500"/>
                </a:cubicBezTo>
                <a:lnTo>
                  <a:pt x="13200" y="98500"/>
                </a:lnTo>
                <a:cubicBezTo>
                  <a:pt x="9600" y="98500"/>
                  <a:pt x="6400" y="97708"/>
                  <a:pt x="3600" y="96125"/>
                </a:cubicBezTo>
                <a:lnTo>
                  <a:pt x="3600" y="96125"/>
                </a:lnTo>
                <a:cubicBezTo>
                  <a:pt x="1200" y="94458"/>
                  <a:pt x="0" y="92500"/>
                  <a:pt x="0" y="90250"/>
                </a:cubicBezTo>
                <a:lnTo>
                  <a:pt x="0" y="90250"/>
                </a:lnTo>
                <a:cubicBezTo>
                  <a:pt x="0" y="88000"/>
                  <a:pt x="1200" y="86042"/>
                  <a:pt x="3600" y="84375"/>
                </a:cubicBezTo>
                <a:lnTo>
                  <a:pt x="3600" y="84375"/>
                </a:lnTo>
                <a:lnTo>
                  <a:pt x="60200" y="49250"/>
                </a:lnTo>
                <a:lnTo>
                  <a:pt x="3600" y="14125"/>
                </a:lnTo>
                <a:cubicBezTo>
                  <a:pt x="1200" y="12375"/>
                  <a:pt x="0" y="10417"/>
                  <a:pt x="0" y="8250"/>
                </a:cubicBezTo>
                <a:lnTo>
                  <a:pt x="0" y="8250"/>
                </a:lnTo>
                <a:cubicBezTo>
                  <a:pt x="0" y="6000"/>
                  <a:pt x="1200" y="4000"/>
                  <a:pt x="3600" y="2250"/>
                </a:cubicBezTo>
                <a:lnTo>
                  <a:pt x="3600" y="2250"/>
                </a:lnTo>
                <a:cubicBezTo>
                  <a:pt x="6400" y="750"/>
                  <a:pt x="9600" y="0"/>
                  <a:pt x="13200" y="0"/>
                </a:cubicBezTo>
                <a:lnTo>
                  <a:pt x="13200" y="0"/>
                </a:lnTo>
                <a:cubicBezTo>
                  <a:pt x="16667" y="0"/>
                  <a:pt x="19800" y="750"/>
                  <a:pt x="22600" y="2250"/>
                </a:cubicBezTo>
                <a:lnTo>
                  <a:pt x="22600" y="2250"/>
                </a:lnTo>
                <a:lnTo>
                  <a:pt x="88200" y="43375"/>
                </a:lnTo>
              </a:path>
            </a:pathLst>
          </a:custGeom>
          <a:solidFill>
            <a:srgbClr val="4A9E6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4" name="el-1786843816027-6"/>
          <p:cNvSpPr/>
          <p:nvPr/>
        </p:nvSpPr>
        <p:spPr>
          <a:xfrm>
            <a:off x="400050" y="3995142"/>
            <a:ext cx="8343900" cy="6286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856" y="0"/>
                </a:moveTo>
                <a:lnTo>
                  <a:pt x="99144" y="0"/>
                </a:lnTo>
                <a:lnTo>
                  <a:pt x="99228" y="61"/>
                </a:lnTo>
                <a:lnTo>
                  <a:pt x="99311" y="212"/>
                </a:lnTo>
                <a:lnTo>
                  <a:pt x="99393" y="485"/>
                </a:lnTo>
                <a:lnTo>
                  <a:pt x="99471" y="864"/>
                </a:lnTo>
                <a:lnTo>
                  <a:pt x="99548" y="1348"/>
                </a:lnTo>
                <a:lnTo>
                  <a:pt x="99620" y="1909"/>
                </a:lnTo>
                <a:lnTo>
                  <a:pt x="99687" y="2576"/>
                </a:lnTo>
                <a:lnTo>
                  <a:pt x="99749" y="3333"/>
                </a:lnTo>
                <a:lnTo>
                  <a:pt x="99806" y="4152"/>
                </a:lnTo>
                <a:lnTo>
                  <a:pt x="99856" y="5045"/>
                </a:lnTo>
                <a:lnTo>
                  <a:pt x="99898" y="6000"/>
                </a:lnTo>
                <a:lnTo>
                  <a:pt x="99935" y="7015"/>
                </a:lnTo>
                <a:lnTo>
                  <a:pt x="99963" y="8061"/>
                </a:lnTo>
                <a:lnTo>
                  <a:pt x="99984" y="9152"/>
                </a:lnTo>
                <a:lnTo>
                  <a:pt x="99995" y="10242"/>
                </a:lnTo>
                <a:lnTo>
                  <a:pt x="100000" y="11364"/>
                </a:lnTo>
                <a:lnTo>
                  <a:pt x="100000" y="88636"/>
                </a:lnTo>
                <a:lnTo>
                  <a:pt x="99995" y="89758"/>
                </a:lnTo>
                <a:lnTo>
                  <a:pt x="99984" y="90848"/>
                </a:lnTo>
                <a:lnTo>
                  <a:pt x="99963" y="91939"/>
                </a:lnTo>
                <a:lnTo>
                  <a:pt x="99935" y="92985"/>
                </a:lnTo>
                <a:lnTo>
                  <a:pt x="99898" y="94000"/>
                </a:lnTo>
                <a:lnTo>
                  <a:pt x="99856" y="94955"/>
                </a:lnTo>
                <a:lnTo>
                  <a:pt x="99806" y="95848"/>
                </a:lnTo>
                <a:lnTo>
                  <a:pt x="99749" y="96667"/>
                </a:lnTo>
                <a:lnTo>
                  <a:pt x="99687" y="97424"/>
                </a:lnTo>
                <a:lnTo>
                  <a:pt x="99620" y="98091"/>
                </a:lnTo>
                <a:lnTo>
                  <a:pt x="99548" y="98652"/>
                </a:lnTo>
                <a:lnTo>
                  <a:pt x="99471" y="99136"/>
                </a:lnTo>
                <a:lnTo>
                  <a:pt x="99393" y="99515"/>
                </a:lnTo>
                <a:lnTo>
                  <a:pt x="99311" y="99788"/>
                </a:lnTo>
                <a:lnTo>
                  <a:pt x="99228" y="99939"/>
                </a:lnTo>
                <a:lnTo>
                  <a:pt x="99144" y="100000"/>
                </a:lnTo>
                <a:lnTo>
                  <a:pt x="856" y="100000"/>
                </a:lnTo>
                <a:lnTo>
                  <a:pt x="772" y="99939"/>
                </a:lnTo>
                <a:lnTo>
                  <a:pt x="689" y="99788"/>
                </a:lnTo>
                <a:lnTo>
                  <a:pt x="607" y="99515"/>
                </a:lnTo>
                <a:lnTo>
                  <a:pt x="529" y="99136"/>
                </a:lnTo>
                <a:lnTo>
                  <a:pt x="452" y="98652"/>
                </a:lnTo>
                <a:lnTo>
                  <a:pt x="380" y="98091"/>
                </a:lnTo>
                <a:lnTo>
                  <a:pt x="313" y="97424"/>
                </a:lnTo>
                <a:lnTo>
                  <a:pt x="251" y="96667"/>
                </a:lnTo>
                <a:lnTo>
                  <a:pt x="194" y="95848"/>
                </a:lnTo>
                <a:lnTo>
                  <a:pt x="144" y="94955"/>
                </a:lnTo>
                <a:lnTo>
                  <a:pt x="102" y="94000"/>
                </a:lnTo>
                <a:lnTo>
                  <a:pt x="65" y="92985"/>
                </a:lnTo>
                <a:lnTo>
                  <a:pt x="37" y="91939"/>
                </a:lnTo>
                <a:lnTo>
                  <a:pt x="16" y="90848"/>
                </a:lnTo>
                <a:lnTo>
                  <a:pt x="5" y="89758"/>
                </a:lnTo>
                <a:lnTo>
                  <a:pt x="0" y="88636"/>
                </a:lnTo>
                <a:lnTo>
                  <a:pt x="0" y="11364"/>
                </a:lnTo>
                <a:lnTo>
                  <a:pt x="5" y="10242"/>
                </a:lnTo>
                <a:lnTo>
                  <a:pt x="16" y="9152"/>
                </a:lnTo>
                <a:lnTo>
                  <a:pt x="37" y="8061"/>
                </a:lnTo>
                <a:lnTo>
                  <a:pt x="65" y="7015"/>
                </a:lnTo>
                <a:lnTo>
                  <a:pt x="102" y="6000"/>
                </a:lnTo>
                <a:lnTo>
                  <a:pt x="144" y="5045"/>
                </a:lnTo>
                <a:lnTo>
                  <a:pt x="194" y="4152"/>
                </a:lnTo>
                <a:lnTo>
                  <a:pt x="251" y="3333"/>
                </a:lnTo>
                <a:lnTo>
                  <a:pt x="313" y="2576"/>
                </a:lnTo>
                <a:lnTo>
                  <a:pt x="380" y="1909"/>
                </a:lnTo>
                <a:lnTo>
                  <a:pt x="452" y="1348"/>
                </a:lnTo>
                <a:lnTo>
                  <a:pt x="529" y="864"/>
                </a:lnTo>
                <a:lnTo>
                  <a:pt x="607" y="485"/>
                </a:lnTo>
                <a:lnTo>
                  <a:pt x="689" y="212"/>
                </a:lnTo>
                <a:lnTo>
                  <a:pt x="772" y="61"/>
                </a:lnTo>
                <a:lnTo>
                  <a:pt x="856" y="0"/>
                </a:lnTo>
                <a:close/>
              </a:path>
            </a:pathLst>
          </a:custGeom>
          <a:solidFill>
            <a:srgbClr val="FFFDF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el-1786843816027-7"/>
          <p:cNvSpPr/>
          <p:nvPr/>
        </p:nvSpPr>
        <p:spPr>
          <a:xfrm>
            <a:off x="400050" y="3995142"/>
            <a:ext cx="71438" cy="6286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55"/>
                </a:lnTo>
                <a:lnTo>
                  <a:pt x="80491" y="218"/>
                </a:lnTo>
                <a:lnTo>
                  <a:pt x="70972" y="489"/>
                </a:lnTo>
                <a:lnTo>
                  <a:pt x="61732" y="865"/>
                </a:lnTo>
                <a:lnTo>
                  <a:pt x="52860" y="1342"/>
                </a:lnTo>
                <a:lnTo>
                  <a:pt x="44443" y="1915"/>
                </a:lnTo>
                <a:lnTo>
                  <a:pt x="36561" y="2579"/>
                </a:lnTo>
                <a:lnTo>
                  <a:pt x="29289" y="3328"/>
                </a:lnTo>
                <a:lnTo>
                  <a:pt x="22699" y="4155"/>
                </a:lnTo>
                <a:lnTo>
                  <a:pt x="16853" y="5050"/>
                </a:lnTo>
                <a:lnTo>
                  <a:pt x="11808" y="6007"/>
                </a:lnTo>
                <a:lnTo>
                  <a:pt x="7612" y="7015"/>
                </a:lnTo>
                <a:lnTo>
                  <a:pt x="4306" y="8065"/>
                </a:lnTo>
                <a:lnTo>
                  <a:pt x="1921" y="9147"/>
                </a:lnTo>
                <a:lnTo>
                  <a:pt x="482" y="10250"/>
                </a:lnTo>
                <a:lnTo>
                  <a:pt x="0" y="11364"/>
                </a:lnTo>
                <a:lnTo>
                  <a:pt x="0" y="88636"/>
                </a:lnTo>
                <a:lnTo>
                  <a:pt x="482" y="89750"/>
                </a:lnTo>
                <a:lnTo>
                  <a:pt x="1921" y="90853"/>
                </a:lnTo>
                <a:lnTo>
                  <a:pt x="4306" y="91935"/>
                </a:lnTo>
                <a:lnTo>
                  <a:pt x="7612" y="92985"/>
                </a:lnTo>
                <a:lnTo>
                  <a:pt x="11808" y="93993"/>
                </a:lnTo>
                <a:lnTo>
                  <a:pt x="16853" y="94950"/>
                </a:lnTo>
                <a:lnTo>
                  <a:pt x="22699" y="95845"/>
                </a:lnTo>
                <a:lnTo>
                  <a:pt x="29289" y="96672"/>
                </a:lnTo>
                <a:lnTo>
                  <a:pt x="36561" y="97421"/>
                </a:lnTo>
                <a:lnTo>
                  <a:pt x="44443" y="98085"/>
                </a:lnTo>
                <a:lnTo>
                  <a:pt x="52860" y="98658"/>
                </a:lnTo>
                <a:lnTo>
                  <a:pt x="61732" y="99135"/>
                </a:lnTo>
                <a:lnTo>
                  <a:pt x="70972" y="99511"/>
                </a:lnTo>
                <a:lnTo>
                  <a:pt x="80491" y="99782"/>
                </a:lnTo>
                <a:lnTo>
                  <a:pt x="90198" y="99945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6079" y="99945"/>
                </a:lnTo>
                <a:lnTo>
                  <a:pt x="92196" y="99782"/>
                </a:lnTo>
                <a:lnTo>
                  <a:pt x="88389" y="99511"/>
                </a:lnTo>
                <a:lnTo>
                  <a:pt x="84693" y="99135"/>
                </a:lnTo>
                <a:lnTo>
                  <a:pt x="81144" y="98658"/>
                </a:lnTo>
                <a:lnTo>
                  <a:pt x="77777" y="98085"/>
                </a:lnTo>
                <a:lnTo>
                  <a:pt x="74624" y="97421"/>
                </a:lnTo>
                <a:lnTo>
                  <a:pt x="71716" y="96672"/>
                </a:lnTo>
                <a:lnTo>
                  <a:pt x="69080" y="95845"/>
                </a:lnTo>
                <a:lnTo>
                  <a:pt x="66741" y="94950"/>
                </a:lnTo>
                <a:lnTo>
                  <a:pt x="64723" y="93993"/>
                </a:lnTo>
                <a:lnTo>
                  <a:pt x="63045" y="92985"/>
                </a:lnTo>
                <a:lnTo>
                  <a:pt x="61722" y="91935"/>
                </a:lnTo>
                <a:lnTo>
                  <a:pt x="60769" y="90853"/>
                </a:lnTo>
                <a:lnTo>
                  <a:pt x="60193" y="89750"/>
                </a:lnTo>
                <a:lnTo>
                  <a:pt x="60000" y="88636"/>
                </a:lnTo>
                <a:lnTo>
                  <a:pt x="60000" y="11364"/>
                </a:lnTo>
                <a:lnTo>
                  <a:pt x="60193" y="10250"/>
                </a:lnTo>
                <a:lnTo>
                  <a:pt x="60769" y="9147"/>
                </a:lnTo>
                <a:lnTo>
                  <a:pt x="61722" y="8065"/>
                </a:lnTo>
                <a:lnTo>
                  <a:pt x="63045" y="7015"/>
                </a:lnTo>
                <a:lnTo>
                  <a:pt x="64723" y="6007"/>
                </a:lnTo>
                <a:lnTo>
                  <a:pt x="66741" y="5050"/>
                </a:lnTo>
                <a:lnTo>
                  <a:pt x="69080" y="4155"/>
                </a:lnTo>
                <a:lnTo>
                  <a:pt x="71716" y="3328"/>
                </a:lnTo>
                <a:lnTo>
                  <a:pt x="74624" y="2579"/>
                </a:lnTo>
                <a:lnTo>
                  <a:pt x="77777" y="1915"/>
                </a:lnTo>
                <a:lnTo>
                  <a:pt x="81144" y="1342"/>
                </a:lnTo>
                <a:lnTo>
                  <a:pt x="84693" y="865"/>
                </a:lnTo>
                <a:lnTo>
                  <a:pt x="88389" y="489"/>
                </a:lnTo>
                <a:lnTo>
                  <a:pt x="92196" y="218"/>
                </a:lnTo>
                <a:lnTo>
                  <a:pt x="96079" y="55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el-1786843816155-73"/>
          <p:cNvSpPr/>
          <p:nvPr/>
        </p:nvSpPr>
        <p:spPr>
          <a:xfrm>
            <a:off x="600075" y="4225075"/>
            <a:ext cx="200025" cy="16878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9667" y="1389"/>
                </a:moveTo>
                <a:lnTo>
                  <a:pt x="29667" y="1389"/>
                </a:lnTo>
                <a:cubicBezTo>
                  <a:pt x="31635" y="3796"/>
                  <a:pt x="31778" y="6370"/>
                  <a:pt x="30095" y="9111"/>
                </a:cubicBezTo>
                <a:lnTo>
                  <a:pt x="30095" y="9111"/>
                </a:lnTo>
                <a:lnTo>
                  <a:pt x="16000" y="27333"/>
                </a:lnTo>
                <a:cubicBezTo>
                  <a:pt x="15111" y="28556"/>
                  <a:pt x="14016" y="29167"/>
                  <a:pt x="12714" y="29167"/>
                </a:cubicBezTo>
                <a:lnTo>
                  <a:pt x="12714" y="29167"/>
                </a:lnTo>
                <a:cubicBezTo>
                  <a:pt x="11254" y="29167"/>
                  <a:pt x="10079" y="28630"/>
                  <a:pt x="9190" y="27556"/>
                </a:cubicBezTo>
                <a:lnTo>
                  <a:pt x="9190" y="27556"/>
                </a:lnTo>
                <a:lnTo>
                  <a:pt x="1381" y="18444"/>
                </a:lnTo>
                <a:cubicBezTo>
                  <a:pt x="-460" y="15889"/>
                  <a:pt x="-460" y="13315"/>
                  <a:pt x="1381" y="10722"/>
                </a:cubicBezTo>
                <a:lnTo>
                  <a:pt x="1381" y="10722"/>
                </a:lnTo>
                <a:cubicBezTo>
                  <a:pt x="3571" y="8574"/>
                  <a:pt x="5778" y="8574"/>
                  <a:pt x="8000" y="10722"/>
                </a:cubicBezTo>
                <a:lnTo>
                  <a:pt x="8000" y="10722"/>
                </a:lnTo>
                <a:lnTo>
                  <a:pt x="12286" y="15722"/>
                </a:lnTo>
                <a:lnTo>
                  <a:pt x="23048" y="1833"/>
                </a:lnTo>
                <a:cubicBezTo>
                  <a:pt x="25143" y="-463"/>
                  <a:pt x="27349" y="-611"/>
                  <a:pt x="29667" y="1389"/>
                </a:cubicBezTo>
                <a:lnTo>
                  <a:pt x="29667" y="1389"/>
                </a:lnTo>
                <a:moveTo>
                  <a:pt x="29667" y="37833"/>
                </a:moveTo>
                <a:lnTo>
                  <a:pt x="29667" y="37833"/>
                </a:lnTo>
                <a:cubicBezTo>
                  <a:pt x="31635" y="40278"/>
                  <a:pt x="31778" y="42852"/>
                  <a:pt x="30095" y="45556"/>
                </a:cubicBezTo>
                <a:lnTo>
                  <a:pt x="30095" y="45556"/>
                </a:lnTo>
                <a:lnTo>
                  <a:pt x="16000" y="63833"/>
                </a:lnTo>
                <a:cubicBezTo>
                  <a:pt x="15111" y="65019"/>
                  <a:pt x="14016" y="65611"/>
                  <a:pt x="12714" y="65611"/>
                </a:cubicBezTo>
                <a:lnTo>
                  <a:pt x="12714" y="65611"/>
                </a:lnTo>
                <a:cubicBezTo>
                  <a:pt x="11254" y="65611"/>
                  <a:pt x="10079" y="65093"/>
                  <a:pt x="9190" y="64056"/>
                </a:cubicBezTo>
                <a:lnTo>
                  <a:pt x="9190" y="64056"/>
                </a:lnTo>
                <a:lnTo>
                  <a:pt x="1381" y="54944"/>
                </a:lnTo>
                <a:cubicBezTo>
                  <a:pt x="-460" y="52352"/>
                  <a:pt x="-460" y="49759"/>
                  <a:pt x="1381" y="47167"/>
                </a:cubicBezTo>
                <a:lnTo>
                  <a:pt x="1381" y="47167"/>
                </a:lnTo>
                <a:cubicBezTo>
                  <a:pt x="3571" y="45056"/>
                  <a:pt x="5778" y="45056"/>
                  <a:pt x="8000" y="47167"/>
                </a:cubicBezTo>
                <a:lnTo>
                  <a:pt x="8000" y="47167"/>
                </a:lnTo>
                <a:lnTo>
                  <a:pt x="12286" y="52167"/>
                </a:lnTo>
                <a:lnTo>
                  <a:pt x="23048" y="38278"/>
                </a:lnTo>
                <a:cubicBezTo>
                  <a:pt x="25143" y="36019"/>
                  <a:pt x="27349" y="35870"/>
                  <a:pt x="29667" y="37833"/>
                </a:cubicBezTo>
                <a:lnTo>
                  <a:pt x="29667" y="37833"/>
                </a:lnTo>
                <a:moveTo>
                  <a:pt x="43762" y="14611"/>
                </a:moveTo>
                <a:lnTo>
                  <a:pt x="43762" y="14611"/>
                </a:lnTo>
                <a:cubicBezTo>
                  <a:pt x="43762" y="12463"/>
                  <a:pt x="44349" y="10704"/>
                  <a:pt x="45524" y="9333"/>
                </a:cubicBezTo>
                <a:lnTo>
                  <a:pt x="45524" y="9333"/>
                </a:lnTo>
                <a:lnTo>
                  <a:pt x="45524" y="9333"/>
                </a:lnTo>
                <a:cubicBezTo>
                  <a:pt x="46698" y="7963"/>
                  <a:pt x="48190" y="7278"/>
                  <a:pt x="50000" y="7278"/>
                </a:cubicBezTo>
                <a:lnTo>
                  <a:pt x="50000" y="7278"/>
                </a:lnTo>
                <a:lnTo>
                  <a:pt x="93762" y="7278"/>
                </a:lnTo>
                <a:cubicBezTo>
                  <a:pt x="95571" y="7278"/>
                  <a:pt x="97063" y="7963"/>
                  <a:pt x="98238" y="9333"/>
                </a:cubicBezTo>
                <a:lnTo>
                  <a:pt x="98238" y="9333"/>
                </a:lnTo>
                <a:cubicBezTo>
                  <a:pt x="99413" y="10704"/>
                  <a:pt x="100000" y="12463"/>
                  <a:pt x="100000" y="14611"/>
                </a:cubicBezTo>
                <a:lnTo>
                  <a:pt x="100000" y="14611"/>
                </a:lnTo>
                <a:cubicBezTo>
                  <a:pt x="100000" y="16722"/>
                  <a:pt x="99413" y="18463"/>
                  <a:pt x="98238" y="19833"/>
                </a:cubicBezTo>
                <a:lnTo>
                  <a:pt x="98238" y="19833"/>
                </a:lnTo>
                <a:cubicBezTo>
                  <a:pt x="97063" y="21204"/>
                  <a:pt x="95571" y="21889"/>
                  <a:pt x="93762" y="21889"/>
                </a:cubicBezTo>
                <a:lnTo>
                  <a:pt x="93762" y="21889"/>
                </a:lnTo>
                <a:lnTo>
                  <a:pt x="50000" y="21889"/>
                </a:lnTo>
                <a:cubicBezTo>
                  <a:pt x="48190" y="21889"/>
                  <a:pt x="46698" y="21204"/>
                  <a:pt x="45524" y="19833"/>
                </a:cubicBezTo>
                <a:lnTo>
                  <a:pt x="45524" y="19833"/>
                </a:lnTo>
                <a:cubicBezTo>
                  <a:pt x="44349" y="18463"/>
                  <a:pt x="43762" y="16722"/>
                  <a:pt x="43762" y="14611"/>
                </a:cubicBezTo>
                <a:lnTo>
                  <a:pt x="43762" y="14611"/>
                </a:lnTo>
                <a:moveTo>
                  <a:pt x="43762" y="51056"/>
                </a:moveTo>
                <a:lnTo>
                  <a:pt x="43762" y="51056"/>
                </a:lnTo>
                <a:cubicBezTo>
                  <a:pt x="43762" y="48907"/>
                  <a:pt x="44349" y="47167"/>
                  <a:pt x="45524" y="45833"/>
                </a:cubicBezTo>
                <a:lnTo>
                  <a:pt x="45524" y="45833"/>
                </a:lnTo>
                <a:lnTo>
                  <a:pt x="45524" y="45833"/>
                </a:lnTo>
                <a:cubicBezTo>
                  <a:pt x="46698" y="44463"/>
                  <a:pt x="48190" y="43778"/>
                  <a:pt x="50000" y="43778"/>
                </a:cubicBezTo>
                <a:lnTo>
                  <a:pt x="50000" y="43778"/>
                </a:lnTo>
                <a:lnTo>
                  <a:pt x="93762" y="43778"/>
                </a:lnTo>
                <a:cubicBezTo>
                  <a:pt x="95571" y="43778"/>
                  <a:pt x="97063" y="44463"/>
                  <a:pt x="98238" y="45833"/>
                </a:cubicBezTo>
                <a:lnTo>
                  <a:pt x="98238" y="45833"/>
                </a:lnTo>
                <a:cubicBezTo>
                  <a:pt x="99413" y="47167"/>
                  <a:pt x="100000" y="48907"/>
                  <a:pt x="100000" y="51056"/>
                </a:cubicBezTo>
                <a:lnTo>
                  <a:pt x="100000" y="51056"/>
                </a:lnTo>
                <a:cubicBezTo>
                  <a:pt x="100000" y="53167"/>
                  <a:pt x="99413" y="54907"/>
                  <a:pt x="98238" y="56278"/>
                </a:cubicBezTo>
                <a:lnTo>
                  <a:pt x="98238" y="56278"/>
                </a:lnTo>
                <a:cubicBezTo>
                  <a:pt x="97063" y="57648"/>
                  <a:pt x="95571" y="58333"/>
                  <a:pt x="93762" y="58333"/>
                </a:cubicBezTo>
                <a:lnTo>
                  <a:pt x="93762" y="58333"/>
                </a:lnTo>
                <a:lnTo>
                  <a:pt x="50000" y="58333"/>
                </a:lnTo>
                <a:cubicBezTo>
                  <a:pt x="48190" y="58333"/>
                  <a:pt x="46698" y="57648"/>
                  <a:pt x="45524" y="56278"/>
                </a:cubicBezTo>
                <a:lnTo>
                  <a:pt x="45524" y="56278"/>
                </a:lnTo>
                <a:cubicBezTo>
                  <a:pt x="44349" y="54907"/>
                  <a:pt x="43762" y="53167"/>
                  <a:pt x="43762" y="51056"/>
                </a:cubicBezTo>
                <a:lnTo>
                  <a:pt x="43762" y="51056"/>
                </a:lnTo>
                <a:moveTo>
                  <a:pt x="31238" y="87500"/>
                </a:moveTo>
                <a:lnTo>
                  <a:pt x="31238" y="87500"/>
                </a:lnTo>
                <a:cubicBezTo>
                  <a:pt x="31238" y="85389"/>
                  <a:pt x="31825" y="83648"/>
                  <a:pt x="33000" y="82278"/>
                </a:cubicBezTo>
                <a:lnTo>
                  <a:pt x="33000" y="82278"/>
                </a:lnTo>
                <a:lnTo>
                  <a:pt x="33000" y="82278"/>
                </a:lnTo>
                <a:cubicBezTo>
                  <a:pt x="34175" y="80907"/>
                  <a:pt x="35683" y="80222"/>
                  <a:pt x="37524" y="80222"/>
                </a:cubicBezTo>
                <a:lnTo>
                  <a:pt x="37524" y="80222"/>
                </a:lnTo>
                <a:lnTo>
                  <a:pt x="93762" y="80222"/>
                </a:lnTo>
                <a:cubicBezTo>
                  <a:pt x="95571" y="80222"/>
                  <a:pt x="97063" y="80907"/>
                  <a:pt x="98238" y="82278"/>
                </a:cubicBezTo>
                <a:lnTo>
                  <a:pt x="98238" y="82278"/>
                </a:lnTo>
                <a:cubicBezTo>
                  <a:pt x="99413" y="83648"/>
                  <a:pt x="100000" y="85389"/>
                  <a:pt x="100000" y="87500"/>
                </a:cubicBezTo>
                <a:lnTo>
                  <a:pt x="100000" y="87500"/>
                </a:lnTo>
                <a:cubicBezTo>
                  <a:pt x="100000" y="89648"/>
                  <a:pt x="99413" y="91389"/>
                  <a:pt x="98238" y="92722"/>
                </a:cubicBezTo>
                <a:lnTo>
                  <a:pt x="98238" y="92722"/>
                </a:lnTo>
                <a:cubicBezTo>
                  <a:pt x="97063" y="94093"/>
                  <a:pt x="95571" y="94778"/>
                  <a:pt x="93762" y="94778"/>
                </a:cubicBezTo>
                <a:lnTo>
                  <a:pt x="93762" y="94778"/>
                </a:lnTo>
                <a:lnTo>
                  <a:pt x="37524" y="94778"/>
                </a:lnTo>
                <a:cubicBezTo>
                  <a:pt x="35683" y="94778"/>
                  <a:pt x="34175" y="94093"/>
                  <a:pt x="33000" y="92722"/>
                </a:cubicBezTo>
                <a:lnTo>
                  <a:pt x="33000" y="92722"/>
                </a:lnTo>
                <a:cubicBezTo>
                  <a:pt x="31825" y="91389"/>
                  <a:pt x="31238" y="89648"/>
                  <a:pt x="31238" y="87500"/>
                </a:cubicBezTo>
                <a:lnTo>
                  <a:pt x="31238" y="87500"/>
                </a:lnTo>
                <a:moveTo>
                  <a:pt x="9381" y="76556"/>
                </a:moveTo>
                <a:lnTo>
                  <a:pt x="9381" y="76556"/>
                </a:lnTo>
                <a:cubicBezTo>
                  <a:pt x="12905" y="76704"/>
                  <a:pt x="15635" y="78537"/>
                  <a:pt x="17571" y="82056"/>
                </a:cubicBezTo>
                <a:lnTo>
                  <a:pt x="17571" y="82056"/>
                </a:lnTo>
                <a:cubicBezTo>
                  <a:pt x="19127" y="85685"/>
                  <a:pt x="19127" y="89333"/>
                  <a:pt x="17571" y="93000"/>
                </a:cubicBezTo>
                <a:lnTo>
                  <a:pt x="17571" y="93000"/>
                </a:lnTo>
                <a:cubicBezTo>
                  <a:pt x="15635" y="96481"/>
                  <a:pt x="12905" y="98296"/>
                  <a:pt x="9381" y="98444"/>
                </a:cubicBezTo>
                <a:lnTo>
                  <a:pt x="9381" y="98444"/>
                </a:lnTo>
                <a:cubicBezTo>
                  <a:pt x="5857" y="98296"/>
                  <a:pt x="3127" y="96481"/>
                  <a:pt x="1190" y="93000"/>
                </a:cubicBezTo>
                <a:lnTo>
                  <a:pt x="1190" y="93000"/>
                </a:lnTo>
                <a:cubicBezTo>
                  <a:pt x="-397" y="89333"/>
                  <a:pt x="-397" y="85685"/>
                  <a:pt x="1190" y="82056"/>
                </a:cubicBezTo>
                <a:lnTo>
                  <a:pt x="1190" y="82056"/>
                </a:lnTo>
                <a:cubicBezTo>
                  <a:pt x="3127" y="78537"/>
                  <a:pt x="5857" y="76704"/>
                  <a:pt x="9381" y="76556"/>
                </a:cubicBezTo>
                <a:lnTo>
                  <a:pt x="9381" y="76556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47" name="el-1786843816019-2"/>
          <p:cNvCxnSpPr/>
          <p:nvPr/>
        </p:nvCxnSpPr>
        <p:spPr>
          <a:xfrm>
            <a:off x="0" y="4804172"/>
            <a:ext cx="9144000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el-1786843816154-71"/>
          <p:cNvSpPr/>
          <p:nvPr/>
        </p:nvSpPr>
        <p:spPr>
          <a:xfrm>
            <a:off x="6395989" y="4918807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9" name="el-1786843816022-4"/>
          <p:cNvSpPr txBox="1"/>
          <p:nvPr/>
        </p:nvSpPr>
        <p:spPr>
          <a:xfrm>
            <a:off x="400050" y="64135"/>
            <a:ext cx="6908165" cy="3714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335915" algn="l">
              <a:lnSpc>
                <a:spcPct val="100000"/>
              </a:lnSpc>
            </a:pPr>
            <a:r>
              <a:rPr lang="zh-CN" altLang="" sz="2250" b="1" spc="56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【资料】</a:t>
            </a:r>
            <a:r>
              <a:rPr sz="2250" b="1" spc="56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月度「税务健康体检」——七项必查</a:t>
            </a:r>
          </a:p>
        </p:txBody>
      </p:sp>
      <p:sp>
        <p:nvSpPr>
          <p:cNvPr id="50" name="el-1786843816075-33"/>
          <p:cNvSpPr txBox="1"/>
          <p:nvPr/>
        </p:nvSpPr>
        <p:spPr>
          <a:xfrm>
            <a:off x="397478" y="762595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51" name="el-1786843816088-47"/>
          <p:cNvSpPr txBox="1"/>
          <p:nvPr/>
        </p:nvSpPr>
        <p:spPr>
          <a:xfrm>
            <a:off x="842963" y="748308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收入完整性</a:t>
            </a:r>
          </a:p>
        </p:txBody>
      </p:sp>
      <p:sp>
        <p:nvSpPr>
          <p:cNvPr id="52" name="el-1786843816106-56"/>
          <p:cNvSpPr txBox="1"/>
          <p:nvPr/>
        </p:nvSpPr>
        <p:spPr>
          <a:xfrm>
            <a:off x="934045" y="984052"/>
            <a:ext cx="2306940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本月所有收入是否全部入账、全部申报？</a:t>
            </a:r>
          </a:p>
        </p:txBody>
      </p:sp>
      <p:sp>
        <p:nvSpPr>
          <p:cNvPr id="53" name="el-1786843816106-57"/>
          <p:cNvSpPr txBox="1"/>
          <p:nvPr/>
        </p:nvSpPr>
        <p:spPr>
          <a:xfrm>
            <a:off x="934045" y="1166217"/>
            <a:ext cx="1335390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有无私户收款未入账？</a:t>
            </a:r>
          </a:p>
        </p:txBody>
      </p:sp>
      <p:sp>
        <p:nvSpPr>
          <p:cNvPr id="54" name="el-1786843816077-35"/>
          <p:cNvSpPr txBox="1"/>
          <p:nvPr/>
        </p:nvSpPr>
        <p:spPr>
          <a:xfrm>
            <a:off x="4669441" y="762595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55" name="el-1786843816089-48"/>
          <p:cNvSpPr txBox="1"/>
          <p:nvPr/>
        </p:nvSpPr>
        <p:spPr>
          <a:xfrm>
            <a:off x="5114925" y="748308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进项合规性</a:t>
            </a:r>
          </a:p>
        </p:txBody>
      </p:sp>
      <p:sp>
        <p:nvSpPr>
          <p:cNvPr id="56" name="el-1786843816107-58"/>
          <p:cNvSpPr txBox="1"/>
          <p:nvPr/>
        </p:nvSpPr>
        <p:spPr>
          <a:xfrm>
            <a:off x="5206008" y="984052"/>
            <a:ext cx="2185496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本月取得的进项发票是否真实、合规？</a:t>
            </a:r>
          </a:p>
        </p:txBody>
      </p:sp>
      <p:sp>
        <p:nvSpPr>
          <p:cNvPr id="57" name="el-1786843816107-59"/>
          <p:cNvSpPr txBox="1"/>
          <p:nvPr/>
        </p:nvSpPr>
        <p:spPr>
          <a:xfrm>
            <a:off x="5206008" y="1166217"/>
            <a:ext cx="971059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有无异常凭证？</a:t>
            </a:r>
          </a:p>
        </p:txBody>
      </p:sp>
      <p:sp>
        <p:nvSpPr>
          <p:cNvPr id="58" name="el-1786843816078-37"/>
          <p:cNvSpPr txBox="1"/>
          <p:nvPr/>
        </p:nvSpPr>
        <p:spPr>
          <a:xfrm>
            <a:off x="397478" y="1641277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59" name="el-1786843816091-49"/>
          <p:cNvSpPr txBox="1"/>
          <p:nvPr/>
        </p:nvSpPr>
        <p:spPr>
          <a:xfrm>
            <a:off x="842963" y="1626989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税负率合理性</a:t>
            </a:r>
          </a:p>
        </p:txBody>
      </p:sp>
      <p:sp>
        <p:nvSpPr>
          <p:cNvPr id="60" name="el-1786843816107-60"/>
          <p:cNvSpPr txBox="1"/>
          <p:nvPr/>
        </p:nvSpPr>
        <p:spPr>
          <a:xfrm>
            <a:off x="934045" y="1862733"/>
            <a:ext cx="2397706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本月/本季度税负率是否在行业正常区间？</a:t>
            </a:r>
          </a:p>
        </p:txBody>
      </p:sp>
      <p:sp>
        <p:nvSpPr>
          <p:cNvPr id="61" name="el-1786843816108-61"/>
          <p:cNvSpPr txBox="1"/>
          <p:nvPr/>
        </p:nvSpPr>
        <p:spPr>
          <a:xfrm>
            <a:off x="934045" y="2044898"/>
            <a:ext cx="971059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有无异常波动？</a:t>
            </a:r>
          </a:p>
        </p:txBody>
      </p:sp>
      <p:sp>
        <p:nvSpPr>
          <p:cNvPr id="62" name="el-1786843816080-39"/>
          <p:cNvSpPr txBox="1"/>
          <p:nvPr/>
        </p:nvSpPr>
        <p:spPr>
          <a:xfrm>
            <a:off x="4669441" y="1641277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63" name="el-1786843816092-50"/>
          <p:cNvSpPr txBox="1"/>
          <p:nvPr/>
        </p:nvSpPr>
        <p:spPr>
          <a:xfrm>
            <a:off x="5114925" y="1626989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四流一致性</a:t>
            </a:r>
          </a:p>
        </p:txBody>
      </p:sp>
      <p:sp>
        <p:nvSpPr>
          <p:cNvPr id="64" name="el-1786843816093-51"/>
          <p:cNvSpPr txBox="1"/>
          <p:nvPr/>
        </p:nvSpPr>
        <p:spPr>
          <a:xfrm>
            <a:off x="5114925" y="1855589"/>
            <a:ext cx="3599736" cy="1821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90805"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大额交易的合同、发票、资金、物流是否一致？</a:t>
            </a:r>
          </a:p>
        </p:txBody>
      </p:sp>
      <p:sp>
        <p:nvSpPr>
          <p:cNvPr id="65" name="el-1786843816081-41"/>
          <p:cNvSpPr txBox="1"/>
          <p:nvPr/>
        </p:nvSpPr>
        <p:spPr>
          <a:xfrm>
            <a:off x="397478" y="2519958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</a:p>
        </p:txBody>
      </p:sp>
      <p:sp>
        <p:nvSpPr>
          <p:cNvPr id="66" name="el-1786843816094-52"/>
          <p:cNvSpPr txBox="1"/>
          <p:nvPr/>
        </p:nvSpPr>
        <p:spPr>
          <a:xfrm>
            <a:off x="842963" y="2505670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股东往来款</a:t>
            </a:r>
          </a:p>
        </p:txBody>
      </p:sp>
      <p:sp>
        <p:nvSpPr>
          <p:cNvPr id="67" name="el-1786843816108-62"/>
          <p:cNvSpPr txBox="1"/>
          <p:nvPr/>
        </p:nvSpPr>
        <p:spPr>
          <a:xfrm>
            <a:off x="934045" y="2741414"/>
            <a:ext cx="1335390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股东借款是否有新增？</a:t>
            </a:r>
          </a:p>
        </p:txBody>
      </p:sp>
      <p:sp>
        <p:nvSpPr>
          <p:cNvPr id="68" name="el-1786843816108-63"/>
          <p:cNvSpPr txBox="1"/>
          <p:nvPr/>
        </p:nvSpPr>
        <p:spPr>
          <a:xfrm>
            <a:off x="934045" y="2923580"/>
            <a:ext cx="1092503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年底前能否归还？</a:t>
            </a:r>
          </a:p>
        </p:txBody>
      </p:sp>
      <p:sp>
        <p:nvSpPr>
          <p:cNvPr id="69" name="el-1786843816082-43"/>
          <p:cNvSpPr txBox="1"/>
          <p:nvPr/>
        </p:nvSpPr>
        <p:spPr>
          <a:xfrm>
            <a:off x="4669441" y="2519958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</a:p>
        </p:txBody>
      </p:sp>
      <p:sp>
        <p:nvSpPr>
          <p:cNvPr id="70" name="el-1786843816094-53"/>
          <p:cNvSpPr txBox="1"/>
          <p:nvPr/>
        </p:nvSpPr>
        <p:spPr>
          <a:xfrm>
            <a:off x="5114925" y="2505670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发票管理</a:t>
            </a:r>
          </a:p>
        </p:txBody>
      </p:sp>
      <p:sp>
        <p:nvSpPr>
          <p:cNvPr id="71" name="el-1786843816109-64"/>
          <p:cNvSpPr txBox="1"/>
          <p:nvPr/>
        </p:nvSpPr>
        <p:spPr>
          <a:xfrm>
            <a:off x="5206008" y="2741414"/>
            <a:ext cx="1821165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数电票是否及时做了入账标识？</a:t>
            </a:r>
          </a:p>
        </p:txBody>
      </p:sp>
      <p:sp>
        <p:nvSpPr>
          <p:cNvPr id="72" name="el-1786843816109-65"/>
          <p:cNvSpPr txBox="1"/>
          <p:nvPr/>
        </p:nvSpPr>
        <p:spPr>
          <a:xfrm>
            <a:off x="5206008" y="2923580"/>
            <a:ext cx="1456834" cy="1571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有无逾期未认证的发票？</a:t>
            </a:r>
          </a:p>
        </p:txBody>
      </p:sp>
      <p:sp>
        <p:nvSpPr>
          <p:cNvPr id="73" name="el-1786843816083-45"/>
          <p:cNvSpPr txBox="1"/>
          <p:nvPr/>
        </p:nvSpPr>
        <p:spPr>
          <a:xfrm>
            <a:off x="397478" y="3398639"/>
            <a:ext cx="476631" cy="2143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</a:p>
        </p:txBody>
      </p:sp>
      <p:sp>
        <p:nvSpPr>
          <p:cNvPr id="74" name="el-1786843816095-54"/>
          <p:cNvSpPr txBox="1"/>
          <p:nvPr/>
        </p:nvSpPr>
        <p:spPr>
          <a:xfrm>
            <a:off x="842963" y="3384352"/>
            <a:ext cx="3614738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政策变动</a:t>
            </a:r>
          </a:p>
        </p:txBody>
      </p:sp>
      <p:sp>
        <p:nvSpPr>
          <p:cNvPr id="75" name="el-1786843816096-55"/>
          <p:cNvSpPr txBox="1"/>
          <p:nvPr/>
        </p:nvSpPr>
        <p:spPr>
          <a:xfrm>
            <a:off x="842963" y="3612952"/>
            <a:ext cx="3599736" cy="1821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90805" algn="l">
              <a:lnSpc>
                <a:spcPct val="100000"/>
              </a:lnSpc>
            </a:pPr>
            <a:r>
              <a:rPr sz="950">
                <a:solidFill>
                  <a:srgbClr val="3D4F3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本月有无新出台的税收政策影响本企业？</a:t>
            </a:r>
          </a:p>
        </p:txBody>
      </p:sp>
      <p:sp>
        <p:nvSpPr>
          <p:cNvPr id="76" name="el-1786843816037-8"/>
          <p:cNvSpPr txBox="1"/>
          <p:nvPr/>
        </p:nvSpPr>
        <p:spPr>
          <a:xfrm>
            <a:off x="914400" y="4080867"/>
            <a:ext cx="7672388" cy="457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ts val="1680"/>
              </a:lnSpc>
            </a:pPr>
            <a:r>
              <a:rPr sz="120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《应税行为风险扫描清单》</a:t>
            </a: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建议包含10项： 　　　　　　</a:t>
            </a:r>
            <a:r>
              <a:rPr sz="97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</a:t>
            </a:r>
            <a:r>
              <a:rPr sz="99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　　　　</a:t>
            </a:r>
            <a:r>
              <a:rPr sz="10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　</a:t>
            </a:r>
            <a:r>
              <a:rPr sz="99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sz="112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</a:t>
            </a:r>
            <a:r>
              <a:rPr sz="99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　　　　</a:t>
            </a:r>
            <a:r>
              <a:rPr sz="104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⁠⁠⁠⁠⁠⁠</a:t>
            </a:r>
          </a:p>
        </p:txBody>
      </p:sp>
      <p:sp>
        <p:nvSpPr>
          <p:cNvPr id="77" name="el-1786843816039-9"/>
          <p:cNvSpPr/>
          <p:nvPr/>
        </p:nvSpPr>
        <p:spPr>
          <a:xfrm>
            <a:off x="3747567" y="4109442"/>
            <a:ext cx="8286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8" name="el-1786843816039-9__text"/>
          <p:cNvSpPr txBox="1"/>
          <p:nvPr/>
        </p:nvSpPr>
        <p:spPr>
          <a:xfrm>
            <a:off x="3747567" y="4109442"/>
            <a:ext cx="8286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收入确认时点</a:t>
            </a:r>
          </a:p>
        </p:txBody>
      </p:sp>
      <p:sp>
        <p:nvSpPr>
          <p:cNvPr id="79" name="el-1786843816040-10"/>
          <p:cNvSpPr/>
          <p:nvPr/>
        </p:nvSpPr>
        <p:spPr>
          <a:xfrm>
            <a:off x="4647456" y="4109442"/>
            <a:ext cx="7143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0" name="el-1786843816040-10__text"/>
          <p:cNvSpPr txBox="1"/>
          <p:nvPr/>
        </p:nvSpPr>
        <p:spPr>
          <a:xfrm>
            <a:off x="4647456" y="4109442"/>
            <a:ext cx="7143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未开票收入</a:t>
            </a:r>
          </a:p>
        </p:txBody>
      </p:sp>
      <p:sp>
        <p:nvSpPr>
          <p:cNvPr id="81" name="el-1786843816041-11"/>
          <p:cNvSpPr/>
          <p:nvPr/>
        </p:nvSpPr>
        <p:spPr>
          <a:xfrm>
            <a:off x="5433045" y="4109442"/>
            <a:ext cx="6000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2" name="el-1786843816041-11__text"/>
          <p:cNvSpPr txBox="1"/>
          <p:nvPr/>
        </p:nvSpPr>
        <p:spPr>
          <a:xfrm>
            <a:off x="5433045" y="4109442"/>
            <a:ext cx="6000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视同销售</a:t>
            </a:r>
          </a:p>
        </p:txBody>
      </p:sp>
      <p:sp>
        <p:nvSpPr>
          <p:cNvPr id="83" name="el-1786843816042-12"/>
          <p:cNvSpPr/>
          <p:nvPr/>
        </p:nvSpPr>
        <p:spPr>
          <a:xfrm>
            <a:off x="6104334" y="4109442"/>
            <a:ext cx="6000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4" name="el-1786843816042-12__text"/>
          <p:cNvSpPr txBox="1"/>
          <p:nvPr/>
        </p:nvSpPr>
        <p:spPr>
          <a:xfrm>
            <a:off x="6104334" y="4109442"/>
            <a:ext cx="6000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价外费用</a:t>
            </a:r>
          </a:p>
        </p:txBody>
      </p:sp>
      <p:sp>
        <p:nvSpPr>
          <p:cNvPr id="85" name="el-1786843816044-13"/>
          <p:cNvSpPr/>
          <p:nvPr/>
        </p:nvSpPr>
        <p:spPr>
          <a:xfrm>
            <a:off x="6775624" y="4109442"/>
            <a:ext cx="882700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6" name="el-1786843816044-13__text"/>
          <p:cNvSpPr txBox="1"/>
          <p:nvPr/>
        </p:nvSpPr>
        <p:spPr>
          <a:xfrm>
            <a:off x="6775624" y="4109442"/>
            <a:ext cx="88270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混合销售/兼营</a:t>
            </a:r>
          </a:p>
        </p:txBody>
      </p:sp>
      <p:sp>
        <p:nvSpPr>
          <p:cNvPr id="87" name="el-1786843816046-14"/>
          <p:cNvSpPr/>
          <p:nvPr/>
        </p:nvSpPr>
        <p:spPr>
          <a:xfrm>
            <a:off x="7729538" y="4109442"/>
            <a:ext cx="6000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8" name="el-1786843816046-14__text"/>
          <p:cNvSpPr txBox="1"/>
          <p:nvPr/>
        </p:nvSpPr>
        <p:spPr>
          <a:xfrm>
            <a:off x="7729538" y="4109442"/>
            <a:ext cx="6000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进项转出</a:t>
            </a:r>
          </a:p>
        </p:txBody>
      </p:sp>
      <p:sp>
        <p:nvSpPr>
          <p:cNvPr id="89" name="el-1786843816047-15"/>
          <p:cNvSpPr/>
          <p:nvPr/>
        </p:nvSpPr>
        <p:spPr>
          <a:xfrm>
            <a:off x="914400" y="4338042"/>
            <a:ext cx="8286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" name="el-1786843816047-15__text"/>
          <p:cNvSpPr txBox="1"/>
          <p:nvPr/>
        </p:nvSpPr>
        <p:spPr>
          <a:xfrm>
            <a:off x="914400" y="4338042"/>
            <a:ext cx="8286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税前扣除凭证</a:t>
            </a:r>
          </a:p>
        </p:txBody>
      </p:sp>
      <p:sp>
        <p:nvSpPr>
          <p:cNvPr id="91" name="el-1786843816049-16"/>
          <p:cNvSpPr/>
          <p:nvPr/>
        </p:nvSpPr>
        <p:spPr>
          <a:xfrm>
            <a:off x="1814289" y="4338042"/>
            <a:ext cx="6000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2" name="el-1786843816049-16__text"/>
          <p:cNvSpPr txBox="1"/>
          <p:nvPr/>
        </p:nvSpPr>
        <p:spPr>
          <a:xfrm>
            <a:off x="1814289" y="4338042"/>
            <a:ext cx="6000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关联交易</a:t>
            </a:r>
          </a:p>
        </p:txBody>
      </p:sp>
      <p:sp>
        <p:nvSpPr>
          <p:cNvPr id="93" name="el-1786843816051-17"/>
          <p:cNvSpPr/>
          <p:nvPr/>
        </p:nvSpPr>
        <p:spPr>
          <a:xfrm>
            <a:off x="2485579" y="4338042"/>
            <a:ext cx="600075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4" name="el-1786843816051-17__text"/>
          <p:cNvSpPr txBox="1"/>
          <p:nvPr/>
        </p:nvSpPr>
        <p:spPr>
          <a:xfrm>
            <a:off x="2485579" y="4338042"/>
            <a:ext cx="600075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股东借款</a:t>
            </a:r>
          </a:p>
        </p:txBody>
      </p:sp>
      <p:sp>
        <p:nvSpPr>
          <p:cNvPr id="95" name="el-1786843816053-18"/>
          <p:cNvSpPr/>
          <p:nvPr/>
        </p:nvSpPr>
        <p:spPr>
          <a:xfrm>
            <a:off x="3156868" y="4338042"/>
            <a:ext cx="768400" cy="185738"/>
          </a:xfrm>
          <a:prstGeom prst="roundRect">
            <a:avLst>
              <a:gd name="adj" fmla="val 50000"/>
            </a:avLst>
          </a:prstGeom>
          <a:solidFill>
            <a:srgbClr val="2C5F2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6" name="el-1786843816053-18__text"/>
          <p:cNvSpPr txBox="1"/>
          <p:nvPr/>
        </p:nvSpPr>
        <p:spPr>
          <a:xfrm>
            <a:off x="3156868" y="4338042"/>
            <a:ext cx="76840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 spc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工资/福利费</a:t>
            </a:r>
          </a:p>
        </p:txBody>
      </p:sp>
      <p:sp>
        <p:nvSpPr>
          <p:cNvPr id="97" name="el-1786843816020-3"/>
          <p:cNvSpPr txBox="1"/>
          <p:nvPr/>
        </p:nvSpPr>
        <p:spPr>
          <a:xfrm>
            <a:off x="6359853" y="4900613"/>
            <a:ext cx="1885151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sz="900">
                <a:solidFill>
                  <a:srgbClr val="8A9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稽查风险应对实战 · 月度健康体检</a:t>
            </a:r>
          </a:p>
        </p:txBody>
      </p:sp>
      <p:sp>
        <p:nvSpPr>
          <p:cNvPr id="98" name="el-1786843816022-5"/>
          <p:cNvSpPr txBox="1"/>
          <p:nvPr/>
        </p:nvSpPr>
        <p:spPr>
          <a:xfrm>
            <a:off x="8359304" y="4900613"/>
            <a:ext cx="72068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8A9A8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 / 21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el-1786843817229-2"/>
          <p:cNvCxnSpPr/>
          <p:nvPr/>
        </p:nvCxnSpPr>
        <p:spPr>
          <a:xfrm>
            <a:off x="1399952" y="651867"/>
            <a:ext cx="6343985" cy="914"/>
          </a:xfrm>
          <a:prstGeom prst="line">
            <a:avLst/>
          </a:prstGeom>
          <a:ln w="21431" cap="flat">
            <a:solidFill>
              <a:srgbClr val="D4A017">
                <a:alpha val="5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l-1786843817268-30"/>
          <p:cNvSpPr/>
          <p:nvPr/>
        </p:nvSpPr>
        <p:spPr>
          <a:xfrm>
            <a:off x="2319994" y="198226"/>
            <a:ext cx="280046" cy="27148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6207" y="3448"/>
                </a:moveTo>
                <a:lnTo>
                  <a:pt x="56207" y="3448"/>
                </a:lnTo>
                <a:cubicBezTo>
                  <a:pt x="55057" y="1287"/>
                  <a:pt x="53195" y="138"/>
                  <a:pt x="50621" y="0"/>
                </a:cubicBezTo>
                <a:lnTo>
                  <a:pt x="50621" y="0"/>
                </a:lnTo>
                <a:cubicBezTo>
                  <a:pt x="48207" y="138"/>
                  <a:pt x="46356" y="1287"/>
                  <a:pt x="45069" y="3448"/>
                </a:cubicBezTo>
                <a:lnTo>
                  <a:pt x="45069" y="3448"/>
                </a:lnTo>
                <a:lnTo>
                  <a:pt x="32793" y="28793"/>
                </a:lnTo>
                <a:lnTo>
                  <a:pt x="5138" y="33000"/>
                </a:lnTo>
                <a:cubicBezTo>
                  <a:pt x="2701" y="33391"/>
                  <a:pt x="1103" y="34736"/>
                  <a:pt x="345" y="37034"/>
                </a:cubicBezTo>
                <a:lnTo>
                  <a:pt x="345" y="37034"/>
                </a:lnTo>
                <a:cubicBezTo>
                  <a:pt x="-414" y="39471"/>
                  <a:pt x="103" y="41586"/>
                  <a:pt x="1897" y="43379"/>
                </a:cubicBezTo>
                <a:lnTo>
                  <a:pt x="1897" y="43379"/>
                </a:lnTo>
                <a:lnTo>
                  <a:pt x="21828" y="63138"/>
                </a:lnTo>
                <a:lnTo>
                  <a:pt x="17034" y="91172"/>
                </a:lnTo>
                <a:cubicBezTo>
                  <a:pt x="16782" y="93609"/>
                  <a:pt x="17621" y="95598"/>
                  <a:pt x="19552" y="97138"/>
                </a:cubicBezTo>
                <a:lnTo>
                  <a:pt x="19552" y="97138"/>
                </a:lnTo>
                <a:cubicBezTo>
                  <a:pt x="21598" y="98540"/>
                  <a:pt x="23770" y="98667"/>
                  <a:pt x="26069" y="97517"/>
                </a:cubicBezTo>
                <a:lnTo>
                  <a:pt x="26069" y="97517"/>
                </a:lnTo>
                <a:lnTo>
                  <a:pt x="50621" y="84448"/>
                </a:lnTo>
                <a:lnTo>
                  <a:pt x="75379" y="97517"/>
                </a:lnTo>
                <a:cubicBezTo>
                  <a:pt x="77563" y="98667"/>
                  <a:pt x="79678" y="98540"/>
                  <a:pt x="81724" y="97138"/>
                </a:cubicBezTo>
                <a:lnTo>
                  <a:pt x="81724" y="97138"/>
                </a:lnTo>
                <a:cubicBezTo>
                  <a:pt x="83770" y="95598"/>
                  <a:pt x="84609" y="93609"/>
                  <a:pt x="84241" y="91172"/>
                </a:cubicBezTo>
                <a:lnTo>
                  <a:pt x="84241" y="91172"/>
                </a:lnTo>
                <a:lnTo>
                  <a:pt x="79621" y="63138"/>
                </a:lnTo>
                <a:lnTo>
                  <a:pt x="99586" y="43379"/>
                </a:lnTo>
                <a:cubicBezTo>
                  <a:pt x="101241" y="41586"/>
                  <a:pt x="101747" y="39471"/>
                  <a:pt x="101103" y="37034"/>
                </a:cubicBezTo>
                <a:lnTo>
                  <a:pt x="101103" y="37034"/>
                </a:lnTo>
                <a:cubicBezTo>
                  <a:pt x="100207" y="34736"/>
                  <a:pt x="98552" y="33391"/>
                  <a:pt x="96138" y="33000"/>
                </a:cubicBezTo>
                <a:lnTo>
                  <a:pt x="96138" y="33000"/>
                </a:lnTo>
                <a:lnTo>
                  <a:pt x="68483" y="28793"/>
                </a:lnTo>
                <a:lnTo>
                  <a:pt x="56207" y="3448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7241-11"/>
          <p:cNvSpPr/>
          <p:nvPr/>
        </p:nvSpPr>
        <p:spPr>
          <a:xfrm>
            <a:off x="1399952" y="934045"/>
            <a:ext cx="342900" cy="342900"/>
          </a:xfrm>
          <a:prstGeom prst="ellipse">
            <a:avLst/>
          </a:prstGeom>
          <a:solidFill>
            <a:srgbClr val="D4A017"/>
          </a:solidFill>
          <a:ln>
            <a:noFill/>
          </a:ln>
          <a:effectLst>
            <a:outerShdw sx="112500" sy="112500" algn="ctr">
              <a:srgbClr val="D4A017">
                <a:alpha val="30000"/>
              </a:srgbClr>
            </a:outerShdw>
          </a:effectLst>
        </p:spPr>
        <p:txBody>
          <a:bodyPr/>
          <a:lstStyle/>
          <a:p>
            <a:endParaRPr/>
          </a:p>
        </p:txBody>
      </p:sp>
      <p:cxnSp>
        <p:nvCxnSpPr>
          <p:cNvPr id="5" name="el-1786843817234-5"/>
          <p:cNvCxnSpPr/>
          <p:nvPr/>
        </p:nvCxnSpPr>
        <p:spPr>
          <a:xfrm>
            <a:off x="1885727" y="1526977"/>
            <a:ext cx="5858210" cy="914"/>
          </a:xfrm>
          <a:prstGeom prst="line">
            <a:avLst/>
          </a:prstGeom>
          <a:ln w="9525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el-1786843817243-13"/>
          <p:cNvSpPr/>
          <p:nvPr/>
        </p:nvSpPr>
        <p:spPr>
          <a:xfrm>
            <a:off x="1399952" y="1673423"/>
            <a:ext cx="342900" cy="342900"/>
          </a:xfrm>
          <a:prstGeom prst="ellipse">
            <a:avLst/>
          </a:prstGeom>
          <a:solidFill>
            <a:srgbClr val="D4A017"/>
          </a:solidFill>
          <a:ln>
            <a:noFill/>
          </a:ln>
          <a:effectLst>
            <a:outerShdw sx="112500" sy="112500" algn="ctr">
              <a:srgbClr val="D4A017">
                <a:alpha val="30000"/>
              </a:srgbClr>
            </a:outerShdw>
          </a:effectLst>
        </p:spPr>
        <p:txBody>
          <a:bodyPr/>
          <a:lstStyle/>
          <a:p>
            <a:endParaRPr/>
          </a:p>
        </p:txBody>
      </p:sp>
      <p:cxnSp>
        <p:nvCxnSpPr>
          <p:cNvPr id="7" name="el-1786843817234-6"/>
          <p:cNvCxnSpPr/>
          <p:nvPr/>
        </p:nvCxnSpPr>
        <p:spPr>
          <a:xfrm>
            <a:off x="1885727" y="2266355"/>
            <a:ext cx="5858210" cy="914"/>
          </a:xfrm>
          <a:prstGeom prst="line">
            <a:avLst/>
          </a:prstGeom>
          <a:ln w="9525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843817245-15"/>
          <p:cNvSpPr/>
          <p:nvPr/>
        </p:nvSpPr>
        <p:spPr>
          <a:xfrm>
            <a:off x="1399952" y="2412802"/>
            <a:ext cx="342900" cy="342900"/>
          </a:xfrm>
          <a:prstGeom prst="ellipse">
            <a:avLst/>
          </a:prstGeom>
          <a:solidFill>
            <a:srgbClr val="D4A017"/>
          </a:solidFill>
          <a:ln>
            <a:noFill/>
          </a:ln>
          <a:effectLst>
            <a:outerShdw sx="112500" sy="112500" algn="ctr">
              <a:srgbClr val="D4A017">
                <a:alpha val="30000"/>
              </a:srgbClr>
            </a:outerShdw>
          </a:effectLst>
        </p:spPr>
        <p:txBody>
          <a:bodyPr/>
          <a:lstStyle/>
          <a:p>
            <a:endParaRPr/>
          </a:p>
        </p:txBody>
      </p:sp>
      <p:cxnSp>
        <p:nvCxnSpPr>
          <p:cNvPr id="9" name="el-1786843817234-7"/>
          <p:cNvCxnSpPr/>
          <p:nvPr/>
        </p:nvCxnSpPr>
        <p:spPr>
          <a:xfrm>
            <a:off x="1885727" y="3005733"/>
            <a:ext cx="5858210" cy="914"/>
          </a:xfrm>
          <a:prstGeom prst="line">
            <a:avLst/>
          </a:prstGeom>
          <a:ln w="9525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l-1786843817247-17"/>
          <p:cNvSpPr/>
          <p:nvPr/>
        </p:nvSpPr>
        <p:spPr>
          <a:xfrm>
            <a:off x="1399952" y="3152180"/>
            <a:ext cx="342900" cy="342900"/>
          </a:xfrm>
          <a:prstGeom prst="ellipse">
            <a:avLst/>
          </a:prstGeom>
          <a:solidFill>
            <a:srgbClr val="D4A017"/>
          </a:solidFill>
          <a:ln>
            <a:noFill/>
          </a:ln>
          <a:effectLst>
            <a:outerShdw sx="112500" sy="112500" algn="ctr">
              <a:srgbClr val="D4A017">
                <a:alpha val="30000"/>
              </a:srgbClr>
            </a:outerShdw>
          </a:effectLst>
        </p:spPr>
        <p:txBody>
          <a:bodyPr/>
          <a:lstStyle/>
          <a:p>
            <a:endParaRPr/>
          </a:p>
        </p:txBody>
      </p:sp>
      <p:cxnSp>
        <p:nvCxnSpPr>
          <p:cNvPr id="11" name="el-1786843817235-8"/>
          <p:cNvCxnSpPr/>
          <p:nvPr/>
        </p:nvCxnSpPr>
        <p:spPr>
          <a:xfrm>
            <a:off x="1885727" y="3745111"/>
            <a:ext cx="5858210" cy="914"/>
          </a:xfrm>
          <a:prstGeom prst="line">
            <a:avLst/>
          </a:prstGeom>
          <a:ln w="9525" cap="flat">
            <a:solidFill>
              <a:srgbClr val="D4A017">
                <a:alpha val="2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-1786843817249-19"/>
          <p:cNvSpPr/>
          <p:nvPr/>
        </p:nvSpPr>
        <p:spPr>
          <a:xfrm>
            <a:off x="1399952" y="3891558"/>
            <a:ext cx="342900" cy="342900"/>
          </a:xfrm>
          <a:prstGeom prst="ellipse">
            <a:avLst/>
          </a:prstGeom>
          <a:solidFill>
            <a:srgbClr val="D4A017"/>
          </a:solidFill>
          <a:ln>
            <a:noFill/>
          </a:ln>
          <a:effectLst>
            <a:outerShdw sx="112500" sy="112500" algn="ctr">
              <a:srgbClr val="D4A017">
                <a:alpha val="30000"/>
              </a:srgbClr>
            </a:outerShdw>
          </a:effectLst>
        </p:spPr>
        <p:txBody>
          <a:bodyPr/>
          <a:lstStyle/>
          <a:p>
            <a:endParaRPr/>
          </a:p>
        </p:txBody>
      </p:sp>
      <p:cxnSp>
        <p:nvCxnSpPr>
          <p:cNvPr id="13" name="el-1786843817231-3"/>
          <p:cNvCxnSpPr/>
          <p:nvPr/>
        </p:nvCxnSpPr>
        <p:spPr>
          <a:xfrm>
            <a:off x="1399952" y="4770239"/>
            <a:ext cx="6343985" cy="914"/>
          </a:xfrm>
          <a:prstGeom prst="line">
            <a:avLst/>
          </a:prstGeom>
          <a:ln w="7144" cap="flat">
            <a:solidFill>
              <a:srgbClr val="FFFFFF">
                <a:alpha val="1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-1786843817269-31"/>
          <p:cNvSpPr/>
          <p:nvPr/>
        </p:nvSpPr>
        <p:spPr>
          <a:xfrm>
            <a:off x="3449750" y="4892018"/>
            <a:ext cx="107180" cy="11363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1182" y="0"/>
                </a:moveTo>
                <a:lnTo>
                  <a:pt x="51182" y="0"/>
                </a:lnTo>
                <a:cubicBezTo>
                  <a:pt x="52152" y="0"/>
                  <a:pt x="53061" y="194"/>
                  <a:pt x="53909" y="583"/>
                </a:cubicBezTo>
                <a:lnTo>
                  <a:pt x="53909" y="583"/>
                </a:lnTo>
                <a:lnTo>
                  <a:pt x="94182" y="16250"/>
                </a:lnTo>
                <a:cubicBezTo>
                  <a:pt x="96606" y="17139"/>
                  <a:pt x="98515" y="18556"/>
                  <a:pt x="99909" y="20500"/>
                </a:cubicBezTo>
                <a:lnTo>
                  <a:pt x="99909" y="20500"/>
                </a:lnTo>
                <a:cubicBezTo>
                  <a:pt x="101485" y="22444"/>
                  <a:pt x="102273" y="24722"/>
                  <a:pt x="102273" y="27333"/>
                </a:cubicBezTo>
                <a:lnTo>
                  <a:pt x="102273" y="27333"/>
                </a:lnTo>
                <a:cubicBezTo>
                  <a:pt x="102394" y="34000"/>
                  <a:pt x="101182" y="41806"/>
                  <a:pt x="98636" y="50750"/>
                </a:cubicBezTo>
                <a:lnTo>
                  <a:pt x="98636" y="50750"/>
                </a:lnTo>
                <a:cubicBezTo>
                  <a:pt x="96091" y="59750"/>
                  <a:pt x="91485" y="68472"/>
                  <a:pt x="84818" y="76917"/>
                </a:cubicBezTo>
                <a:lnTo>
                  <a:pt x="84818" y="76917"/>
                </a:lnTo>
                <a:cubicBezTo>
                  <a:pt x="78273" y="85528"/>
                  <a:pt x="68909" y="92639"/>
                  <a:pt x="56727" y="98250"/>
                </a:cubicBezTo>
                <a:lnTo>
                  <a:pt x="56727" y="98250"/>
                </a:lnTo>
                <a:cubicBezTo>
                  <a:pt x="53030" y="99806"/>
                  <a:pt x="49333" y="99806"/>
                  <a:pt x="45636" y="98250"/>
                </a:cubicBezTo>
                <a:lnTo>
                  <a:pt x="45636" y="98250"/>
                </a:lnTo>
                <a:cubicBezTo>
                  <a:pt x="33394" y="92639"/>
                  <a:pt x="24000" y="85528"/>
                  <a:pt x="17455" y="76917"/>
                </a:cubicBezTo>
                <a:lnTo>
                  <a:pt x="17455" y="76917"/>
                </a:lnTo>
                <a:cubicBezTo>
                  <a:pt x="10788" y="68472"/>
                  <a:pt x="6182" y="59750"/>
                  <a:pt x="3636" y="50750"/>
                </a:cubicBezTo>
                <a:lnTo>
                  <a:pt x="3636" y="50750"/>
                </a:lnTo>
                <a:cubicBezTo>
                  <a:pt x="1091" y="41806"/>
                  <a:pt x="-121" y="34000"/>
                  <a:pt x="0" y="27333"/>
                </a:cubicBezTo>
                <a:lnTo>
                  <a:pt x="0" y="27333"/>
                </a:lnTo>
                <a:cubicBezTo>
                  <a:pt x="0" y="24722"/>
                  <a:pt x="788" y="22444"/>
                  <a:pt x="2364" y="20500"/>
                </a:cubicBezTo>
                <a:lnTo>
                  <a:pt x="2364" y="20500"/>
                </a:lnTo>
                <a:cubicBezTo>
                  <a:pt x="3758" y="18556"/>
                  <a:pt x="5667" y="17139"/>
                  <a:pt x="8091" y="16250"/>
                </a:cubicBezTo>
                <a:lnTo>
                  <a:pt x="8091" y="16250"/>
                </a:lnTo>
                <a:lnTo>
                  <a:pt x="48364" y="583"/>
                </a:lnTo>
                <a:cubicBezTo>
                  <a:pt x="49212" y="194"/>
                  <a:pt x="50152" y="0"/>
                  <a:pt x="51182" y="0"/>
                </a:cubicBezTo>
                <a:lnTo>
                  <a:pt x="51182" y="0"/>
                </a:lnTo>
                <a:moveTo>
                  <a:pt x="51182" y="13083"/>
                </a:moveTo>
                <a:lnTo>
                  <a:pt x="51182" y="13083"/>
                </a:lnTo>
                <a:lnTo>
                  <a:pt x="51182" y="86917"/>
                </a:lnTo>
                <a:cubicBezTo>
                  <a:pt x="60818" y="82361"/>
                  <a:pt x="68394" y="76556"/>
                  <a:pt x="73909" y="69500"/>
                </a:cubicBezTo>
                <a:lnTo>
                  <a:pt x="73909" y="69500"/>
                </a:lnTo>
                <a:cubicBezTo>
                  <a:pt x="79303" y="62500"/>
                  <a:pt x="83152" y="55278"/>
                  <a:pt x="85455" y="47833"/>
                </a:cubicBezTo>
                <a:lnTo>
                  <a:pt x="85455" y="47833"/>
                </a:lnTo>
                <a:cubicBezTo>
                  <a:pt x="87576" y="40278"/>
                  <a:pt x="88636" y="33500"/>
                  <a:pt x="88636" y="27500"/>
                </a:cubicBezTo>
                <a:lnTo>
                  <a:pt x="88636" y="27500"/>
                </a:lnTo>
                <a:lnTo>
                  <a:pt x="51182" y="13083"/>
                </a:lnTo>
                <a:lnTo>
                  <a:pt x="51182" y="1308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43817229-1"/>
          <p:cNvSpPr txBox="1"/>
          <p:nvPr/>
        </p:nvSpPr>
        <p:spPr>
          <a:xfrm>
            <a:off x="997902" y="119658"/>
            <a:ext cx="7148085" cy="3929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448310" algn="ctr">
              <a:lnSpc>
                <a:spcPct val="100000"/>
              </a:lnSpc>
            </a:pPr>
            <a:r>
              <a:rPr sz="2360" b="1" spc="225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全课程终极总结——五句话</a:t>
            </a:r>
          </a:p>
        </p:txBody>
      </p:sp>
      <p:sp>
        <p:nvSpPr>
          <p:cNvPr id="16" name="el-1786843817239-10"/>
          <p:cNvSpPr txBox="1"/>
          <p:nvPr/>
        </p:nvSpPr>
        <p:spPr>
          <a:xfrm>
            <a:off x="1225073" y="994767"/>
            <a:ext cx="692658" cy="221456"/>
          </a:xfrm>
          <a:prstGeom prst="rect">
            <a:avLst/>
          </a:prstGeom>
          <a:noFill/>
          <a:ln>
            <a:noFill/>
          </a:ln>
          <a:effectLst>
            <a:outerShdw sx="106188" sy="119355" algn="ctr">
              <a:srgbClr val="D4A017">
                <a:alpha val="3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</a:p>
        </p:txBody>
      </p:sp>
      <p:sp>
        <p:nvSpPr>
          <p:cNvPr id="17" name="el-1786843817258-24"/>
          <p:cNvSpPr txBox="1"/>
          <p:nvPr/>
        </p:nvSpPr>
        <p:spPr>
          <a:xfrm>
            <a:off x="1885727" y="919758"/>
            <a:ext cx="597822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2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在金四面前，任何「小聪明」都藏不住</a:t>
            </a:r>
          </a:p>
        </p:txBody>
      </p:sp>
      <p:sp>
        <p:nvSpPr>
          <p:cNvPr id="18" name="el-1786843817255-20"/>
          <p:cNvSpPr txBox="1"/>
          <p:nvPr/>
        </p:nvSpPr>
        <p:spPr>
          <a:xfrm>
            <a:off x="1885727" y="1205508"/>
            <a:ext cx="5953222" cy="2035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与其花心思琢磨怎么</a:t>
            </a:r>
            <a:r>
              <a:rPr sz="106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「省」</a:t>
            </a: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税，不如花心思把业务做规范。</a:t>
            </a:r>
          </a:p>
        </p:txBody>
      </p:sp>
      <p:sp>
        <p:nvSpPr>
          <p:cNvPr id="19" name="el-1786843817242-12"/>
          <p:cNvSpPr txBox="1"/>
          <p:nvPr/>
        </p:nvSpPr>
        <p:spPr>
          <a:xfrm>
            <a:off x="1225073" y="1734145"/>
            <a:ext cx="692658" cy="221456"/>
          </a:xfrm>
          <a:prstGeom prst="rect">
            <a:avLst/>
          </a:prstGeom>
          <a:noFill/>
          <a:ln>
            <a:noFill/>
          </a:ln>
          <a:effectLst>
            <a:outerShdw sx="106188" sy="119355" algn="ctr">
              <a:srgbClr val="D4A017">
                <a:alpha val="3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</a:p>
        </p:txBody>
      </p:sp>
      <p:sp>
        <p:nvSpPr>
          <p:cNvPr id="20" name="el-1786843817259-25"/>
          <p:cNvSpPr txBox="1"/>
          <p:nvPr/>
        </p:nvSpPr>
        <p:spPr>
          <a:xfrm>
            <a:off x="1885727" y="1659136"/>
            <a:ext cx="597822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2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主动比被动强一百倍</a:t>
            </a:r>
          </a:p>
        </p:txBody>
      </p:sp>
      <p:sp>
        <p:nvSpPr>
          <p:cNvPr id="21" name="el-1786843817256-21"/>
          <p:cNvSpPr txBox="1"/>
          <p:nvPr/>
        </p:nvSpPr>
        <p:spPr>
          <a:xfrm>
            <a:off x="1885727" y="1944886"/>
            <a:ext cx="5953222" cy="2035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与其等税务局来找你，不如自己先自查。</a:t>
            </a:r>
            <a:r>
              <a:rPr sz="1060" b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主动发现的问题成本最低</a:t>
            </a: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，被动发现的问题代价最大。</a:t>
            </a:r>
          </a:p>
        </p:txBody>
      </p:sp>
      <p:sp>
        <p:nvSpPr>
          <p:cNvPr id="22" name="el-1786843817244-14"/>
          <p:cNvSpPr txBox="1"/>
          <p:nvPr/>
        </p:nvSpPr>
        <p:spPr>
          <a:xfrm>
            <a:off x="1225073" y="2473523"/>
            <a:ext cx="692658" cy="221456"/>
          </a:xfrm>
          <a:prstGeom prst="rect">
            <a:avLst/>
          </a:prstGeom>
          <a:noFill/>
          <a:ln>
            <a:noFill/>
          </a:ln>
          <a:effectLst>
            <a:outerShdw sx="106188" sy="119355" algn="ctr">
              <a:srgbClr val="D4A017">
                <a:alpha val="3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sp>
        <p:nvSpPr>
          <p:cNvPr id="23" name="el-1786843817260-26"/>
          <p:cNvSpPr txBox="1"/>
          <p:nvPr/>
        </p:nvSpPr>
        <p:spPr>
          <a:xfrm>
            <a:off x="1885727" y="2398514"/>
            <a:ext cx="597822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2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证据链就是生命线</a:t>
            </a:r>
          </a:p>
        </p:txBody>
      </p:sp>
      <p:sp>
        <p:nvSpPr>
          <p:cNvPr id="24" name="el-1786843817257-22"/>
          <p:cNvSpPr txBox="1"/>
          <p:nvPr/>
        </p:nvSpPr>
        <p:spPr>
          <a:xfrm>
            <a:off x="1885727" y="2684264"/>
            <a:ext cx="6040090" cy="2035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6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同、发票、资金、物流——</a:t>
            </a:r>
            <a:r>
              <a:rPr sz="106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四流合一</a:t>
            </a: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，你能睡得着觉；四流不合一，随时可能被叫去</a:t>
            </a:r>
            <a:r>
              <a:rPr sz="106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「喝茶」</a:t>
            </a:r>
            <a:r>
              <a:rPr sz="1060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sp>
        <p:nvSpPr>
          <p:cNvPr id="25" name="el-1786843817246-16"/>
          <p:cNvSpPr txBox="1"/>
          <p:nvPr/>
        </p:nvSpPr>
        <p:spPr>
          <a:xfrm>
            <a:off x="1225073" y="3212902"/>
            <a:ext cx="692658" cy="221456"/>
          </a:xfrm>
          <a:prstGeom prst="rect">
            <a:avLst/>
          </a:prstGeom>
          <a:noFill/>
          <a:ln>
            <a:noFill/>
          </a:ln>
          <a:effectLst>
            <a:outerShdw sx="106188" sy="119355" algn="ctr">
              <a:srgbClr val="D4A017">
                <a:alpha val="3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</a:p>
        </p:txBody>
      </p:sp>
      <p:sp>
        <p:nvSpPr>
          <p:cNvPr id="26" name="el-1786843817261-27"/>
          <p:cNvSpPr txBox="1"/>
          <p:nvPr/>
        </p:nvSpPr>
        <p:spPr>
          <a:xfrm>
            <a:off x="1885727" y="3137892"/>
            <a:ext cx="597822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2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r>
              <a:rPr sz="1350" b="1" spc="2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规是最好的筹划</a:t>
            </a:r>
          </a:p>
        </p:txBody>
      </p:sp>
      <p:sp>
        <p:nvSpPr>
          <p:cNvPr id="27" name="el-1786843817258-23"/>
          <p:cNvSpPr txBox="1"/>
          <p:nvPr/>
        </p:nvSpPr>
        <p:spPr>
          <a:xfrm>
            <a:off x="1885727" y="3423642"/>
            <a:ext cx="5953222" cy="2035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06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「穿透式」</a:t>
            </a: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监管下，合规经营就是最大的竞争优势。</a:t>
            </a:r>
          </a:p>
        </p:txBody>
      </p:sp>
      <p:sp>
        <p:nvSpPr>
          <p:cNvPr id="28" name="el-1786843817248-18"/>
          <p:cNvSpPr txBox="1"/>
          <p:nvPr/>
        </p:nvSpPr>
        <p:spPr>
          <a:xfrm>
            <a:off x="1225073" y="3952280"/>
            <a:ext cx="692658" cy="221456"/>
          </a:xfrm>
          <a:prstGeom prst="rect">
            <a:avLst/>
          </a:prstGeom>
          <a:noFill/>
          <a:ln>
            <a:noFill/>
          </a:ln>
          <a:effectLst>
            <a:outerShdw sx="106188" sy="119355" algn="ctr">
              <a:srgbClr val="D4A017">
                <a:alpha val="3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350" b="1">
                <a:solidFill>
                  <a:srgbClr val="1A2E1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</a:p>
        </p:txBody>
      </p:sp>
      <p:sp>
        <p:nvSpPr>
          <p:cNvPr id="29" name="el-1786843817261-28"/>
          <p:cNvSpPr txBox="1"/>
          <p:nvPr/>
        </p:nvSpPr>
        <p:spPr>
          <a:xfrm>
            <a:off x="1885727" y="3877270"/>
            <a:ext cx="597822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 spc="2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内控是最好的防火墙</a:t>
            </a:r>
          </a:p>
        </p:txBody>
      </p:sp>
      <p:sp>
        <p:nvSpPr>
          <p:cNvPr id="30" name="el-1786843817262-29"/>
          <p:cNvSpPr txBox="1"/>
          <p:nvPr/>
        </p:nvSpPr>
        <p:spPr>
          <a:xfrm>
            <a:off x="1885727" y="4163020"/>
            <a:ext cx="5953222" cy="2035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60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让风险在业务发生时就化解，而不是等到稽查来了再补救。</a:t>
            </a:r>
          </a:p>
        </p:txBody>
      </p:sp>
      <p:sp>
        <p:nvSpPr>
          <p:cNvPr id="31" name="el-1786843817232-4"/>
          <p:cNvSpPr txBox="1"/>
          <p:nvPr/>
        </p:nvSpPr>
        <p:spPr>
          <a:xfrm>
            <a:off x="3427902" y="4873823"/>
            <a:ext cx="1960589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>
                <a:solidFill>
                  <a:srgbClr val="FFFFFF">
                    <a:alpha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稽查风险应对实战 · 五句话总结</a:t>
            </a:r>
          </a:p>
        </p:txBody>
      </p:sp>
      <p:sp>
        <p:nvSpPr>
          <p:cNvPr id="32" name="el-1786843817235-9"/>
          <p:cNvSpPr txBox="1"/>
          <p:nvPr/>
        </p:nvSpPr>
        <p:spPr>
          <a:xfrm>
            <a:off x="5313052" y="4873823"/>
            <a:ext cx="720688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00">
                <a:solidFill>
                  <a:srgbClr val="FFFFFF">
                    <a:alpha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 / 21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43817377-1"/>
          <p:cNvSpPr/>
          <p:nvPr/>
        </p:nvSpPr>
        <p:spPr>
          <a:xfrm>
            <a:off x="8001000" y="200025"/>
            <a:ext cx="857250" cy="142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0"/>
                </a:srgbClr>
              </a:gs>
              <a:gs pos="100000">
                <a:srgbClr val="D4A017">
                  <a:alpha val="3500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43817378-2"/>
          <p:cNvSpPr/>
          <p:nvPr/>
        </p:nvSpPr>
        <p:spPr>
          <a:xfrm>
            <a:off x="285750" y="4914900"/>
            <a:ext cx="714375" cy="142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D4A017">
                  <a:alpha val="25000"/>
                </a:srgbClr>
              </a:gs>
              <a:gs pos="100000">
                <a:srgbClr val="D4A017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43817386-9"/>
          <p:cNvSpPr/>
          <p:nvPr/>
        </p:nvSpPr>
        <p:spPr>
          <a:xfrm>
            <a:off x="-571500" y="-714375"/>
            <a:ext cx="3214688" cy="3214688"/>
          </a:xfrm>
          <a:prstGeom prst="ellipse">
            <a:avLst/>
          </a:prstGeom>
          <a:gradFill rotWithShape="1">
            <a:gsLst>
              <a:gs pos="0">
                <a:srgbClr val="D4A017">
                  <a:alpha val="10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43817386-10"/>
          <p:cNvSpPr/>
          <p:nvPr/>
        </p:nvSpPr>
        <p:spPr>
          <a:xfrm>
            <a:off x="6715125" y="2857500"/>
            <a:ext cx="2857500" cy="2857500"/>
          </a:xfrm>
          <a:prstGeom prst="ellipse">
            <a:avLst/>
          </a:prstGeom>
          <a:gradFill rotWithShape="1">
            <a:gsLst>
              <a:gs pos="0">
                <a:srgbClr val="D4A017">
                  <a:alpha val="8000"/>
                </a:srgbClr>
              </a:gs>
              <a:gs pos="70000">
                <a:srgbClr val="D4A01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43817385-7"/>
          <p:cNvSpPr/>
          <p:nvPr/>
        </p:nvSpPr>
        <p:spPr>
          <a:xfrm>
            <a:off x="4071938" y="2063762"/>
            <a:ext cx="1000125" cy="28575"/>
          </a:xfrm>
          <a:prstGeom prst="roundRect">
            <a:avLst>
              <a:gd name="adj" fmla="val 50000"/>
            </a:avLst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7" name="el-1786843817383-5"/>
          <p:cNvCxnSpPr/>
          <p:nvPr/>
        </p:nvCxnSpPr>
        <p:spPr>
          <a:xfrm>
            <a:off x="2071688" y="3117466"/>
            <a:ext cx="5000625" cy="914"/>
          </a:xfrm>
          <a:prstGeom prst="line">
            <a:avLst/>
          </a:prstGeom>
          <a:ln w="7144" cap="flat">
            <a:solidFill>
              <a:srgbClr val="D4A017">
                <a:alpha val="25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843817381-3"/>
          <p:cNvSpPr txBox="1"/>
          <p:nvPr/>
        </p:nvSpPr>
        <p:spPr>
          <a:xfrm>
            <a:off x="2910364" y="1372270"/>
            <a:ext cx="3323272" cy="534330"/>
          </a:xfrm>
          <a:prstGeom prst="rect">
            <a:avLst/>
          </a:prstGeom>
          <a:noFill/>
          <a:ln>
            <a:noFill/>
          </a:ln>
          <a:effectLst>
            <a:outerShdw blurRad="57150" dist="14288" dir="5400000" algn="ctr">
              <a:srgbClr val="000000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3820" b="1" spc="338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谢谢大家！</a:t>
            </a:r>
          </a:p>
        </p:txBody>
      </p:sp>
      <p:sp>
        <p:nvSpPr>
          <p:cNvPr id="9" name="el-1786843817381-4"/>
          <p:cNvSpPr txBox="1"/>
          <p:nvPr/>
        </p:nvSpPr>
        <p:spPr>
          <a:xfrm>
            <a:off x="3647599" y="2306650"/>
            <a:ext cx="1848803" cy="392906"/>
          </a:xfrm>
          <a:prstGeom prst="rect">
            <a:avLst/>
          </a:prstGeom>
          <a:noFill/>
          <a:ln>
            <a:noFill/>
          </a:ln>
          <a:effectLst>
            <a:outerShdw blurRad="42863" dist="14288" dir="5400000" algn="ctr">
              <a:srgbClr val="000000">
                <a:alpha val="1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2360" b="1" spc="450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税税平安</a:t>
            </a:r>
          </a:p>
        </p:txBody>
      </p:sp>
      <p:sp>
        <p:nvSpPr>
          <p:cNvPr id="10" name="el-1786843817384-6"/>
          <p:cNvSpPr txBox="1"/>
          <p:nvPr/>
        </p:nvSpPr>
        <p:spPr>
          <a:xfrm>
            <a:off x="0" y="3291852"/>
            <a:ext cx="9144000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>
              <a:lnSpc>
                <a:spcPct val="100000"/>
              </a:lnSpc>
            </a:pPr>
            <a:endParaRPr sz="1230" spc="113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el-1786843817385-8"/>
          <p:cNvSpPr txBox="1"/>
          <p:nvPr/>
        </p:nvSpPr>
        <p:spPr>
          <a:xfrm>
            <a:off x="1817084" y="3599669"/>
            <a:ext cx="5509832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1010" spc="56">
                <a:solidFill>
                  <a:srgbClr val="A0B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 愿每一次稽查，都成为企业合规升级的契机 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8185-26"/>
          <p:cNvSpPr/>
          <p:nvPr/>
        </p:nvSpPr>
        <p:spPr>
          <a:xfrm>
            <a:off x="7929563" y="3429000"/>
            <a:ext cx="1428750" cy="1428750"/>
          </a:xfrm>
          <a:prstGeom prst="ellipse">
            <a:avLst/>
          </a:prstGeom>
          <a:solidFill>
            <a:srgbClr val="D4A017">
              <a:alpha val="4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8182-23"/>
          <p:cNvSpPr/>
          <p:nvPr/>
        </p:nvSpPr>
        <p:spPr>
          <a:xfrm>
            <a:off x="514350" y="175915"/>
            <a:ext cx="185738" cy="16252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2200" y="7176"/>
                </a:moveTo>
                <a:lnTo>
                  <a:pt x="12200" y="7176"/>
                </a:lnTo>
                <a:cubicBezTo>
                  <a:pt x="12200" y="5098"/>
                  <a:pt x="11617" y="3373"/>
                  <a:pt x="10450" y="2000"/>
                </a:cubicBezTo>
                <a:lnTo>
                  <a:pt x="10450" y="2000"/>
                </a:lnTo>
                <a:lnTo>
                  <a:pt x="10450" y="2000"/>
                </a:lnTo>
                <a:cubicBezTo>
                  <a:pt x="9317" y="667"/>
                  <a:pt x="7867" y="0"/>
                  <a:pt x="6100" y="0"/>
                </a:cubicBezTo>
                <a:lnTo>
                  <a:pt x="6100" y="0"/>
                </a:lnTo>
                <a:cubicBezTo>
                  <a:pt x="4333" y="0"/>
                  <a:pt x="2867" y="667"/>
                  <a:pt x="1700" y="2000"/>
                </a:cubicBezTo>
                <a:lnTo>
                  <a:pt x="1700" y="2000"/>
                </a:lnTo>
                <a:cubicBezTo>
                  <a:pt x="567" y="3373"/>
                  <a:pt x="0" y="5098"/>
                  <a:pt x="0" y="7176"/>
                </a:cubicBezTo>
                <a:lnTo>
                  <a:pt x="0" y="7176"/>
                </a:lnTo>
                <a:lnTo>
                  <a:pt x="0" y="82471"/>
                </a:lnTo>
                <a:cubicBezTo>
                  <a:pt x="133" y="87529"/>
                  <a:pt x="1600" y="91784"/>
                  <a:pt x="4400" y="95235"/>
                </a:cubicBezTo>
                <a:lnTo>
                  <a:pt x="4400" y="95235"/>
                </a:lnTo>
                <a:cubicBezTo>
                  <a:pt x="7300" y="98490"/>
                  <a:pt x="10917" y="100196"/>
                  <a:pt x="15250" y="100353"/>
                </a:cubicBezTo>
                <a:lnTo>
                  <a:pt x="15250" y="100353"/>
                </a:lnTo>
                <a:lnTo>
                  <a:pt x="91400" y="100353"/>
                </a:lnTo>
                <a:cubicBezTo>
                  <a:pt x="93167" y="100353"/>
                  <a:pt x="94633" y="99686"/>
                  <a:pt x="95800" y="98353"/>
                </a:cubicBezTo>
                <a:lnTo>
                  <a:pt x="95800" y="98353"/>
                </a:lnTo>
                <a:cubicBezTo>
                  <a:pt x="96933" y="97020"/>
                  <a:pt x="97500" y="95294"/>
                  <a:pt x="97500" y="93176"/>
                </a:cubicBezTo>
                <a:lnTo>
                  <a:pt x="97500" y="93176"/>
                </a:lnTo>
                <a:cubicBezTo>
                  <a:pt x="97500" y="91098"/>
                  <a:pt x="96933" y="89392"/>
                  <a:pt x="95800" y="88059"/>
                </a:cubicBezTo>
                <a:lnTo>
                  <a:pt x="95800" y="88059"/>
                </a:lnTo>
                <a:cubicBezTo>
                  <a:pt x="94633" y="86725"/>
                  <a:pt x="93167" y="86059"/>
                  <a:pt x="91400" y="86059"/>
                </a:cubicBezTo>
                <a:lnTo>
                  <a:pt x="91400" y="86059"/>
                </a:lnTo>
                <a:lnTo>
                  <a:pt x="15250" y="86059"/>
                </a:lnTo>
                <a:cubicBezTo>
                  <a:pt x="13350" y="85902"/>
                  <a:pt x="12333" y="84706"/>
                  <a:pt x="12200" y="82471"/>
                </a:cubicBezTo>
                <a:lnTo>
                  <a:pt x="12200" y="82471"/>
                </a:lnTo>
                <a:lnTo>
                  <a:pt x="12200" y="7176"/>
                </a:lnTo>
                <a:moveTo>
                  <a:pt x="89700" y="26647"/>
                </a:moveTo>
                <a:lnTo>
                  <a:pt x="89700" y="26647"/>
                </a:lnTo>
                <a:cubicBezTo>
                  <a:pt x="90833" y="25157"/>
                  <a:pt x="91400" y="23451"/>
                  <a:pt x="91400" y="21529"/>
                </a:cubicBezTo>
                <a:lnTo>
                  <a:pt x="91400" y="21529"/>
                </a:lnTo>
                <a:lnTo>
                  <a:pt x="91400" y="21529"/>
                </a:lnTo>
                <a:cubicBezTo>
                  <a:pt x="91400" y="19569"/>
                  <a:pt x="90833" y="17843"/>
                  <a:pt x="89700" y="16353"/>
                </a:cubicBezTo>
                <a:lnTo>
                  <a:pt x="89700" y="16353"/>
                </a:lnTo>
                <a:cubicBezTo>
                  <a:pt x="88433" y="15020"/>
                  <a:pt x="86967" y="14353"/>
                  <a:pt x="85300" y="14353"/>
                </a:cubicBezTo>
                <a:lnTo>
                  <a:pt x="85300" y="14353"/>
                </a:lnTo>
                <a:cubicBezTo>
                  <a:pt x="83667" y="14353"/>
                  <a:pt x="82217" y="15020"/>
                  <a:pt x="80950" y="16353"/>
                </a:cubicBezTo>
                <a:lnTo>
                  <a:pt x="80950" y="16353"/>
                </a:lnTo>
                <a:lnTo>
                  <a:pt x="60950" y="40118"/>
                </a:lnTo>
                <a:lnTo>
                  <a:pt x="50100" y="27118"/>
                </a:lnTo>
                <a:cubicBezTo>
                  <a:pt x="48833" y="25784"/>
                  <a:pt x="47367" y="25118"/>
                  <a:pt x="45700" y="25118"/>
                </a:cubicBezTo>
                <a:lnTo>
                  <a:pt x="45700" y="25118"/>
                </a:lnTo>
                <a:cubicBezTo>
                  <a:pt x="44067" y="25118"/>
                  <a:pt x="42600" y="25784"/>
                  <a:pt x="41300" y="27118"/>
                </a:cubicBezTo>
                <a:lnTo>
                  <a:pt x="41300" y="27118"/>
                </a:lnTo>
                <a:lnTo>
                  <a:pt x="20000" y="52176"/>
                </a:lnTo>
                <a:cubicBezTo>
                  <a:pt x="18867" y="53667"/>
                  <a:pt x="18300" y="55392"/>
                  <a:pt x="18300" y="57353"/>
                </a:cubicBezTo>
                <a:lnTo>
                  <a:pt x="18300" y="57353"/>
                </a:lnTo>
                <a:cubicBezTo>
                  <a:pt x="18300" y="59314"/>
                  <a:pt x="18867" y="61039"/>
                  <a:pt x="20000" y="62529"/>
                </a:cubicBezTo>
                <a:lnTo>
                  <a:pt x="20000" y="62529"/>
                </a:lnTo>
                <a:cubicBezTo>
                  <a:pt x="21267" y="63863"/>
                  <a:pt x="22733" y="64529"/>
                  <a:pt x="24400" y="64529"/>
                </a:cubicBezTo>
                <a:lnTo>
                  <a:pt x="24400" y="64529"/>
                </a:lnTo>
                <a:cubicBezTo>
                  <a:pt x="26033" y="64529"/>
                  <a:pt x="27483" y="63863"/>
                  <a:pt x="28750" y="62529"/>
                </a:cubicBezTo>
                <a:lnTo>
                  <a:pt x="28750" y="62529"/>
                </a:lnTo>
                <a:lnTo>
                  <a:pt x="45700" y="42353"/>
                </a:lnTo>
                <a:lnTo>
                  <a:pt x="56550" y="55353"/>
                </a:lnTo>
                <a:cubicBezTo>
                  <a:pt x="57817" y="56686"/>
                  <a:pt x="59283" y="57353"/>
                  <a:pt x="60950" y="57353"/>
                </a:cubicBezTo>
                <a:lnTo>
                  <a:pt x="60950" y="57353"/>
                </a:lnTo>
                <a:cubicBezTo>
                  <a:pt x="62583" y="57353"/>
                  <a:pt x="64033" y="56686"/>
                  <a:pt x="65300" y="55353"/>
                </a:cubicBezTo>
                <a:lnTo>
                  <a:pt x="65300" y="55353"/>
                </a:lnTo>
                <a:lnTo>
                  <a:pt x="89700" y="26647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8139-5"/>
          <p:cNvSpPr/>
          <p:nvPr/>
        </p:nvSpPr>
        <p:spPr>
          <a:xfrm>
            <a:off x="514350" y="3686175"/>
            <a:ext cx="8229600" cy="47752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94" y="0"/>
                </a:moveTo>
                <a:lnTo>
                  <a:pt x="99306" y="0"/>
                </a:lnTo>
                <a:lnTo>
                  <a:pt x="99374" y="81"/>
                </a:lnTo>
                <a:lnTo>
                  <a:pt x="99441" y="324"/>
                </a:lnTo>
                <a:lnTo>
                  <a:pt x="99507" y="703"/>
                </a:lnTo>
                <a:lnTo>
                  <a:pt x="99572" y="1243"/>
                </a:lnTo>
                <a:lnTo>
                  <a:pt x="99633" y="1919"/>
                </a:lnTo>
                <a:lnTo>
                  <a:pt x="99691" y="2730"/>
                </a:lnTo>
                <a:lnTo>
                  <a:pt x="99747" y="3676"/>
                </a:lnTo>
                <a:lnTo>
                  <a:pt x="99796" y="4757"/>
                </a:lnTo>
                <a:lnTo>
                  <a:pt x="99843" y="5919"/>
                </a:lnTo>
                <a:lnTo>
                  <a:pt x="99883" y="7216"/>
                </a:lnTo>
                <a:lnTo>
                  <a:pt x="99918" y="8568"/>
                </a:lnTo>
                <a:lnTo>
                  <a:pt x="99947" y="10000"/>
                </a:lnTo>
                <a:lnTo>
                  <a:pt x="99970" y="11514"/>
                </a:lnTo>
                <a:lnTo>
                  <a:pt x="99986" y="13054"/>
                </a:lnTo>
                <a:lnTo>
                  <a:pt x="99997" y="14622"/>
                </a:lnTo>
                <a:lnTo>
                  <a:pt x="100000" y="16216"/>
                </a:lnTo>
                <a:lnTo>
                  <a:pt x="100000" y="83784"/>
                </a:lnTo>
                <a:lnTo>
                  <a:pt x="99997" y="85378"/>
                </a:lnTo>
                <a:lnTo>
                  <a:pt x="99986" y="86946"/>
                </a:lnTo>
                <a:lnTo>
                  <a:pt x="99970" y="88486"/>
                </a:lnTo>
                <a:lnTo>
                  <a:pt x="99947" y="90000"/>
                </a:lnTo>
                <a:lnTo>
                  <a:pt x="99918" y="91432"/>
                </a:lnTo>
                <a:lnTo>
                  <a:pt x="99883" y="92784"/>
                </a:lnTo>
                <a:lnTo>
                  <a:pt x="99843" y="94081"/>
                </a:lnTo>
                <a:lnTo>
                  <a:pt x="99796" y="95243"/>
                </a:lnTo>
                <a:lnTo>
                  <a:pt x="99747" y="96324"/>
                </a:lnTo>
                <a:lnTo>
                  <a:pt x="99691" y="97270"/>
                </a:lnTo>
                <a:lnTo>
                  <a:pt x="99633" y="98081"/>
                </a:lnTo>
                <a:lnTo>
                  <a:pt x="99572" y="98757"/>
                </a:lnTo>
                <a:lnTo>
                  <a:pt x="99507" y="99297"/>
                </a:lnTo>
                <a:lnTo>
                  <a:pt x="99441" y="99676"/>
                </a:lnTo>
                <a:lnTo>
                  <a:pt x="99374" y="99919"/>
                </a:lnTo>
                <a:lnTo>
                  <a:pt x="99306" y="100000"/>
                </a:lnTo>
                <a:lnTo>
                  <a:pt x="694" y="100000"/>
                </a:lnTo>
                <a:lnTo>
                  <a:pt x="626" y="99919"/>
                </a:lnTo>
                <a:lnTo>
                  <a:pt x="559" y="99676"/>
                </a:lnTo>
                <a:lnTo>
                  <a:pt x="493" y="99297"/>
                </a:lnTo>
                <a:lnTo>
                  <a:pt x="428" y="98757"/>
                </a:lnTo>
                <a:lnTo>
                  <a:pt x="367" y="98081"/>
                </a:lnTo>
                <a:lnTo>
                  <a:pt x="309" y="97270"/>
                </a:lnTo>
                <a:lnTo>
                  <a:pt x="253" y="96324"/>
                </a:lnTo>
                <a:lnTo>
                  <a:pt x="204" y="95243"/>
                </a:lnTo>
                <a:lnTo>
                  <a:pt x="157" y="94081"/>
                </a:lnTo>
                <a:lnTo>
                  <a:pt x="117" y="92784"/>
                </a:lnTo>
                <a:lnTo>
                  <a:pt x="82" y="91432"/>
                </a:lnTo>
                <a:lnTo>
                  <a:pt x="53" y="90000"/>
                </a:lnTo>
                <a:lnTo>
                  <a:pt x="30" y="88486"/>
                </a:lnTo>
                <a:lnTo>
                  <a:pt x="14" y="86946"/>
                </a:lnTo>
                <a:lnTo>
                  <a:pt x="3" y="85378"/>
                </a:lnTo>
                <a:lnTo>
                  <a:pt x="0" y="83784"/>
                </a:lnTo>
                <a:lnTo>
                  <a:pt x="0" y="16216"/>
                </a:lnTo>
                <a:lnTo>
                  <a:pt x="3" y="14622"/>
                </a:lnTo>
                <a:lnTo>
                  <a:pt x="14" y="13054"/>
                </a:lnTo>
                <a:lnTo>
                  <a:pt x="30" y="11514"/>
                </a:lnTo>
                <a:lnTo>
                  <a:pt x="53" y="10000"/>
                </a:lnTo>
                <a:lnTo>
                  <a:pt x="82" y="8568"/>
                </a:lnTo>
                <a:lnTo>
                  <a:pt x="117" y="7216"/>
                </a:lnTo>
                <a:lnTo>
                  <a:pt x="157" y="5919"/>
                </a:lnTo>
                <a:lnTo>
                  <a:pt x="204" y="4757"/>
                </a:lnTo>
                <a:lnTo>
                  <a:pt x="253" y="3676"/>
                </a:lnTo>
                <a:lnTo>
                  <a:pt x="309" y="2730"/>
                </a:lnTo>
                <a:lnTo>
                  <a:pt x="367" y="1919"/>
                </a:lnTo>
                <a:lnTo>
                  <a:pt x="428" y="1243"/>
                </a:lnTo>
                <a:lnTo>
                  <a:pt x="493" y="703"/>
                </a:lnTo>
                <a:lnTo>
                  <a:pt x="559" y="324"/>
                </a:lnTo>
                <a:lnTo>
                  <a:pt x="626" y="81"/>
                </a:lnTo>
                <a:lnTo>
                  <a:pt x="694" y="0"/>
                </a:lnTo>
                <a:close/>
              </a:path>
            </a:pathLst>
          </a:custGeom>
          <a:solidFill>
            <a:srgbClr val="FDF2E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39478140-6"/>
          <p:cNvSpPr/>
          <p:nvPr/>
        </p:nvSpPr>
        <p:spPr>
          <a:xfrm>
            <a:off x="514350" y="3484587"/>
            <a:ext cx="57150" cy="3500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79"/>
                </a:lnTo>
                <a:lnTo>
                  <a:pt x="80491" y="314"/>
                </a:lnTo>
                <a:lnTo>
                  <a:pt x="70972" y="703"/>
                </a:lnTo>
                <a:lnTo>
                  <a:pt x="61732" y="1243"/>
                </a:lnTo>
                <a:lnTo>
                  <a:pt x="52860" y="1928"/>
                </a:lnTo>
                <a:lnTo>
                  <a:pt x="44443" y="2752"/>
                </a:lnTo>
                <a:lnTo>
                  <a:pt x="36561" y="3706"/>
                </a:lnTo>
                <a:lnTo>
                  <a:pt x="29289" y="4782"/>
                </a:lnTo>
                <a:lnTo>
                  <a:pt x="22699" y="5969"/>
                </a:lnTo>
                <a:lnTo>
                  <a:pt x="16853" y="7256"/>
                </a:lnTo>
                <a:lnTo>
                  <a:pt x="11808" y="8630"/>
                </a:lnTo>
                <a:lnTo>
                  <a:pt x="7612" y="10079"/>
                </a:lnTo>
                <a:lnTo>
                  <a:pt x="4306" y="11587"/>
                </a:lnTo>
                <a:lnTo>
                  <a:pt x="1921" y="13141"/>
                </a:lnTo>
                <a:lnTo>
                  <a:pt x="482" y="14726"/>
                </a:lnTo>
                <a:lnTo>
                  <a:pt x="0" y="16327"/>
                </a:lnTo>
                <a:lnTo>
                  <a:pt x="0" y="83673"/>
                </a:lnTo>
                <a:lnTo>
                  <a:pt x="482" y="85274"/>
                </a:lnTo>
                <a:lnTo>
                  <a:pt x="1921" y="86859"/>
                </a:lnTo>
                <a:lnTo>
                  <a:pt x="4306" y="88413"/>
                </a:lnTo>
                <a:lnTo>
                  <a:pt x="7612" y="89921"/>
                </a:lnTo>
                <a:lnTo>
                  <a:pt x="11808" y="91370"/>
                </a:lnTo>
                <a:lnTo>
                  <a:pt x="16853" y="92744"/>
                </a:lnTo>
                <a:lnTo>
                  <a:pt x="22699" y="94031"/>
                </a:lnTo>
                <a:lnTo>
                  <a:pt x="29289" y="95218"/>
                </a:lnTo>
                <a:lnTo>
                  <a:pt x="36561" y="96294"/>
                </a:lnTo>
                <a:lnTo>
                  <a:pt x="44443" y="97248"/>
                </a:lnTo>
                <a:lnTo>
                  <a:pt x="52860" y="98072"/>
                </a:lnTo>
                <a:lnTo>
                  <a:pt x="61732" y="98757"/>
                </a:lnTo>
                <a:lnTo>
                  <a:pt x="70972" y="99297"/>
                </a:lnTo>
                <a:lnTo>
                  <a:pt x="80491" y="99686"/>
                </a:lnTo>
                <a:lnTo>
                  <a:pt x="90198" y="99921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21"/>
                </a:lnTo>
                <a:lnTo>
                  <a:pt x="95123" y="99686"/>
                </a:lnTo>
                <a:lnTo>
                  <a:pt x="92743" y="99297"/>
                </a:lnTo>
                <a:lnTo>
                  <a:pt x="90433" y="98757"/>
                </a:lnTo>
                <a:lnTo>
                  <a:pt x="88215" y="98072"/>
                </a:lnTo>
                <a:lnTo>
                  <a:pt x="86111" y="97248"/>
                </a:lnTo>
                <a:lnTo>
                  <a:pt x="84140" y="96294"/>
                </a:lnTo>
                <a:lnTo>
                  <a:pt x="82322" y="95218"/>
                </a:lnTo>
                <a:lnTo>
                  <a:pt x="80675" y="94031"/>
                </a:lnTo>
                <a:lnTo>
                  <a:pt x="79213" y="92744"/>
                </a:lnTo>
                <a:lnTo>
                  <a:pt x="77952" y="91370"/>
                </a:lnTo>
                <a:lnTo>
                  <a:pt x="76903" y="89921"/>
                </a:lnTo>
                <a:lnTo>
                  <a:pt x="76076" y="88413"/>
                </a:lnTo>
                <a:lnTo>
                  <a:pt x="75480" y="86859"/>
                </a:lnTo>
                <a:lnTo>
                  <a:pt x="75120" y="85274"/>
                </a:lnTo>
                <a:lnTo>
                  <a:pt x="75000" y="83673"/>
                </a:lnTo>
                <a:lnTo>
                  <a:pt x="75000" y="16327"/>
                </a:lnTo>
                <a:lnTo>
                  <a:pt x="75120" y="14726"/>
                </a:lnTo>
                <a:lnTo>
                  <a:pt x="75480" y="13141"/>
                </a:lnTo>
                <a:lnTo>
                  <a:pt x="76076" y="11587"/>
                </a:lnTo>
                <a:lnTo>
                  <a:pt x="76903" y="10079"/>
                </a:lnTo>
                <a:lnTo>
                  <a:pt x="77952" y="8630"/>
                </a:lnTo>
                <a:lnTo>
                  <a:pt x="79213" y="7256"/>
                </a:lnTo>
                <a:lnTo>
                  <a:pt x="80675" y="5969"/>
                </a:lnTo>
                <a:lnTo>
                  <a:pt x="82322" y="4782"/>
                </a:lnTo>
                <a:lnTo>
                  <a:pt x="84140" y="3706"/>
                </a:lnTo>
                <a:lnTo>
                  <a:pt x="86111" y="2752"/>
                </a:lnTo>
                <a:lnTo>
                  <a:pt x="88215" y="1928"/>
                </a:lnTo>
                <a:lnTo>
                  <a:pt x="90433" y="1243"/>
                </a:lnTo>
                <a:lnTo>
                  <a:pt x="92743" y="703"/>
                </a:lnTo>
                <a:lnTo>
                  <a:pt x="95123" y="314"/>
                </a:lnTo>
                <a:lnTo>
                  <a:pt x="97550" y="79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39478183-24"/>
          <p:cNvSpPr/>
          <p:nvPr/>
        </p:nvSpPr>
        <p:spPr>
          <a:xfrm>
            <a:off x="700070" y="3566740"/>
            <a:ext cx="162555" cy="18573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176" y="0"/>
                </a:moveTo>
                <a:lnTo>
                  <a:pt x="50176" y="0"/>
                </a:lnTo>
                <a:cubicBezTo>
                  <a:pt x="48098" y="0"/>
                  <a:pt x="46392" y="567"/>
                  <a:pt x="45059" y="1700"/>
                </a:cubicBezTo>
                <a:lnTo>
                  <a:pt x="45059" y="1700"/>
                </a:lnTo>
                <a:lnTo>
                  <a:pt x="45059" y="1700"/>
                </a:lnTo>
                <a:cubicBezTo>
                  <a:pt x="43686" y="2867"/>
                  <a:pt x="43000" y="4333"/>
                  <a:pt x="43000" y="6100"/>
                </a:cubicBezTo>
                <a:lnTo>
                  <a:pt x="43000" y="6100"/>
                </a:lnTo>
                <a:lnTo>
                  <a:pt x="43000" y="9700"/>
                </a:lnTo>
                <a:cubicBezTo>
                  <a:pt x="34647" y="11233"/>
                  <a:pt x="27863" y="14733"/>
                  <a:pt x="22647" y="20200"/>
                </a:cubicBezTo>
                <a:lnTo>
                  <a:pt x="22647" y="20200"/>
                </a:lnTo>
                <a:cubicBezTo>
                  <a:pt x="17275" y="25633"/>
                  <a:pt x="14510" y="32100"/>
                  <a:pt x="14353" y="39600"/>
                </a:cubicBezTo>
                <a:lnTo>
                  <a:pt x="14353" y="39600"/>
                </a:lnTo>
                <a:lnTo>
                  <a:pt x="14353" y="43250"/>
                </a:lnTo>
                <a:cubicBezTo>
                  <a:pt x="14196" y="52383"/>
                  <a:pt x="10608" y="60433"/>
                  <a:pt x="3588" y="67400"/>
                </a:cubicBezTo>
                <a:lnTo>
                  <a:pt x="3588" y="67400"/>
                </a:lnTo>
                <a:lnTo>
                  <a:pt x="1824" y="69150"/>
                </a:lnTo>
                <a:cubicBezTo>
                  <a:pt x="-137" y="71050"/>
                  <a:pt x="-510" y="73200"/>
                  <a:pt x="706" y="75600"/>
                </a:cubicBezTo>
                <a:lnTo>
                  <a:pt x="706" y="75600"/>
                </a:lnTo>
                <a:cubicBezTo>
                  <a:pt x="2039" y="77900"/>
                  <a:pt x="4196" y="79100"/>
                  <a:pt x="7176" y="79200"/>
                </a:cubicBezTo>
                <a:lnTo>
                  <a:pt x="7176" y="79200"/>
                </a:lnTo>
                <a:lnTo>
                  <a:pt x="93235" y="79200"/>
                </a:lnTo>
                <a:cubicBezTo>
                  <a:pt x="96216" y="79100"/>
                  <a:pt x="98373" y="77900"/>
                  <a:pt x="99706" y="75600"/>
                </a:cubicBezTo>
                <a:lnTo>
                  <a:pt x="99706" y="75600"/>
                </a:lnTo>
                <a:cubicBezTo>
                  <a:pt x="100882" y="73200"/>
                  <a:pt x="100510" y="71050"/>
                  <a:pt x="98588" y="69150"/>
                </a:cubicBezTo>
                <a:lnTo>
                  <a:pt x="98588" y="69150"/>
                </a:lnTo>
                <a:lnTo>
                  <a:pt x="97000" y="67400"/>
                </a:lnTo>
                <a:cubicBezTo>
                  <a:pt x="89824" y="60567"/>
                  <a:pt x="86176" y="52517"/>
                  <a:pt x="86059" y="43250"/>
                </a:cubicBezTo>
                <a:lnTo>
                  <a:pt x="86059" y="43250"/>
                </a:lnTo>
                <a:lnTo>
                  <a:pt x="86059" y="39600"/>
                </a:lnTo>
                <a:cubicBezTo>
                  <a:pt x="85902" y="32100"/>
                  <a:pt x="83137" y="25633"/>
                  <a:pt x="77765" y="20200"/>
                </a:cubicBezTo>
                <a:lnTo>
                  <a:pt x="77765" y="20200"/>
                </a:lnTo>
                <a:cubicBezTo>
                  <a:pt x="72510" y="14733"/>
                  <a:pt x="65706" y="11233"/>
                  <a:pt x="57353" y="9700"/>
                </a:cubicBezTo>
                <a:lnTo>
                  <a:pt x="57353" y="9700"/>
                </a:lnTo>
                <a:lnTo>
                  <a:pt x="57353" y="6100"/>
                </a:lnTo>
                <a:cubicBezTo>
                  <a:pt x="57353" y="4333"/>
                  <a:pt x="56686" y="2867"/>
                  <a:pt x="55353" y="1700"/>
                </a:cubicBezTo>
                <a:lnTo>
                  <a:pt x="55353" y="1700"/>
                </a:lnTo>
                <a:cubicBezTo>
                  <a:pt x="54020" y="567"/>
                  <a:pt x="52294" y="0"/>
                  <a:pt x="50176" y="0"/>
                </a:cubicBezTo>
                <a:lnTo>
                  <a:pt x="50176" y="0"/>
                </a:lnTo>
                <a:moveTo>
                  <a:pt x="60294" y="93900"/>
                </a:moveTo>
                <a:lnTo>
                  <a:pt x="60294" y="93900"/>
                </a:lnTo>
                <a:cubicBezTo>
                  <a:pt x="63118" y="91467"/>
                  <a:pt x="64529" y="88600"/>
                  <a:pt x="64529" y="85300"/>
                </a:cubicBezTo>
                <a:lnTo>
                  <a:pt x="64529" y="85300"/>
                </a:lnTo>
                <a:lnTo>
                  <a:pt x="50176" y="85300"/>
                </a:lnTo>
                <a:lnTo>
                  <a:pt x="35882" y="85300"/>
                </a:lnTo>
                <a:cubicBezTo>
                  <a:pt x="35882" y="88600"/>
                  <a:pt x="37294" y="91467"/>
                  <a:pt x="40118" y="93900"/>
                </a:cubicBezTo>
                <a:lnTo>
                  <a:pt x="40118" y="93900"/>
                </a:lnTo>
                <a:cubicBezTo>
                  <a:pt x="42941" y="96300"/>
                  <a:pt x="46294" y="97500"/>
                  <a:pt x="50176" y="97500"/>
                </a:cubicBezTo>
                <a:lnTo>
                  <a:pt x="50176" y="97500"/>
                </a:lnTo>
                <a:cubicBezTo>
                  <a:pt x="54059" y="97500"/>
                  <a:pt x="57431" y="96300"/>
                  <a:pt x="60294" y="93900"/>
                </a:cubicBezTo>
                <a:lnTo>
                  <a:pt x="60294" y="9390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39478135-4"/>
          <p:cNvSpPr/>
          <p:nvPr/>
        </p:nvSpPr>
        <p:spPr>
          <a:xfrm>
            <a:off x="8190309" y="4889897"/>
            <a:ext cx="553641" cy="164306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39478132-1"/>
          <p:cNvSpPr txBox="1"/>
          <p:nvPr/>
        </p:nvSpPr>
        <p:spPr>
          <a:xfrm>
            <a:off x="800100" y="271145"/>
            <a:ext cx="2626360" cy="8820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金税四期五大风险扫描指标</a:t>
            </a:r>
          </a:p>
        </p:txBody>
      </p:sp>
      <p:sp>
        <p:nvSpPr>
          <p:cNvPr id="9" name="el-1786839478152-10"/>
          <p:cNvSpPr txBox="1"/>
          <p:nvPr/>
        </p:nvSpPr>
        <p:spPr>
          <a:xfrm>
            <a:off x="514350" y="1480319"/>
            <a:ext cx="3040380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25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</a:p>
        </p:txBody>
      </p:sp>
      <p:sp>
        <p:nvSpPr>
          <p:cNvPr id="10" name="el-1786839478153-11"/>
          <p:cNvSpPr txBox="1"/>
          <p:nvPr/>
        </p:nvSpPr>
        <p:spPr>
          <a:xfrm>
            <a:off x="514350" y="1780356"/>
            <a:ext cx="276248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税负率</a:t>
            </a:r>
          </a:p>
        </p:txBody>
      </p:sp>
      <p:sp>
        <p:nvSpPr>
          <p:cNvPr id="11" name="el-1786839478150-8"/>
          <p:cNvSpPr txBox="1"/>
          <p:nvPr/>
        </p:nvSpPr>
        <p:spPr>
          <a:xfrm>
            <a:off x="514350" y="1987525"/>
            <a:ext cx="2657475" cy="3520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80"/>
              </a:lnSpc>
            </a:pP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系统第一道动态风控门槛，制造业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2%-3%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，商贸业 </a:t>
            </a: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1%-2%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，低于行业均值自动预警。</a:t>
            </a:r>
          </a:p>
        </p:txBody>
      </p:sp>
      <p:sp>
        <p:nvSpPr>
          <p:cNvPr id="12" name="el-1786839478154-12"/>
          <p:cNvSpPr txBox="1"/>
          <p:nvPr/>
        </p:nvSpPr>
        <p:spPr>
          <a:xfrm>
            <a:off x="3300413" y="1480319"/>
            <a:ext cx="3040380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25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</a:p>
        </p:txBody>
      </p:sp>
      <p:sp>
        <p:nvSpPr>
          <p:cNvPr id="13" name="el-1786839478154-13"/>
          <p:cNvSpPr txBox="1"/>
          <p:nvPr/>
        </p:nvSpPr>
        <p:spPr>
          <a:xfrm>
            <a:off x="3300413" y="1780356"/>
            <a:ext cx="276248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毛利率</a:t>
            </a:r>
          </a:p>
        </p:txBody>
      </p:sp>
      <p:sp>
        <p:nvSpPr>
          <p:cNvPr id="14" name="el-1786839478154-14"/>
          <p:cNvSpPr txBox="1"/>
          <p:nvPr/>
        </p:nvSpPr>
        <p:spPr>
          <a:xfrm>
            <a:off x="3300413" y="1987525"/>
            <a:ext cx="2657475" cy="3520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80"/>
              </a:lnSpc>
            </a:pP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异常偏低或波动过大，触发转让定价调查，系统自动标记风险。</a:t>
            </a:r>
          </a:p>
        </p:txBody>
      </p:sp>
      <p:sp>
        <p:nvSpPr>
          <p:cNvPr id="15" name="el-1786839478155-15"/>
          <p:cNvSpPr txBox="1"/>
          <p:nvPr/>
        </p:nvSpPr>
        <p:spPr>
          <a:xfrm>
            <a:off x="514350" y="2468166"/>
            <a:ext cx="3040380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25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</a:p>
        </p:txBody>
      </p:sp>
      <p:sp>
        <p:nvSpPr>
          <p:cNvPr id="16" name="el-1786839478155-16"/>
          <p:cNvSpPr txBox="1"/>
          <p:nvPr/>
        </p:nvSpPr>
        <p:spPr>
          <a:xfrm>
            <a:off x="514350" y="2768203"/>
            <a:ext cx="276248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存货周转率</a:t>
            </a:r>
          </a:p>
        </p:txBody>
      </p:sp>
      <p:sp>
        <p:nvSpPr>
          <p:cNvPr id="17" name="el-1786839478155-17"/>
          <p:cNvSpPr txBox="1"/>
          <p:nvPr/>
        </p:nvSpPr>
        <p:spPr>
          <a:xfrm>
            <a:off x="514350" y="2975372"/>
            <a:ext cx="2657475" cy="3520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80"/>
              </a:lnSpc>
            </a:pP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异常意味着账实不符，可能虚增资产偷逃所得税，系统自动比对。</a:t>
            </a:r>
          </a:p>
        </p:txBody>
      </p:sp>
      <p:sp>
        <p:nvSpPr>
          <p:cNvPr id="18" name="el-1786839478155-18"/>
          <p:cNvSpPr txBox="1"/>
          <p:nvPr/>
        </p:nvSpPr>
        <p:spPr>
          <a:xfrm>
            <a:off x="3300413" y="2468166"/>
            <a:ext cx="3040380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25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</a:p>
        </p:txBody>
      </p:sp>
      <p:sp>
        <p:nvSpPr>
          <p:cNvPr id="19" name="el-1786839478156-19"/>
          <p:cNvSpPr txBox="1"/>
          <p:nvPr/>
        </p:nvSpPr>
        <p:spPr>
          <a:xfrm>
            <a:off x="3300413" y="2768203"/>
            <a:ext cx="276248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水电能耗与产能匹配</a:t>
            </a:r>
          </a:p>
        </p:txBody>
      </p:sp>
      <p:sp>
        <p:nvSpPr>
          <p:cNvPr id="20" name="el-1786839478156-20"/>
          <p:cNvSpPr txBox="1"/>
          <p:nvPr/>
        </p:nvSpPr>
        <p:spPr>
          <a:xfrm>
            <a:off x="3300413" y="2975372"/>
            <a:ext cx="2657475" cy="3520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80"/>
              </a:lnSpc>
            </a:pP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用电量 vs 产量不匹配，系统自动识别，疑点即时推送。</a:t>
            </a:r>
          </a:p>
        </p:txBody>
      </p:sp>
      <p:sp>
        <p:nvSpPr>
          <p:cNvPr id="21" name="el-1786839478157-21"/>
          <p:cNvSpPr txBox="1"/>
          <p:nvPr/>
        </p:nvSpPr>
        <p:spPr>
          <a:xfrm>
            <a:off x="6086475" y="2468166"/>
            <a:ext cx="3040380" cy="2857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250" b="1" spc="-56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</a:p>
        </p:txBody>
      </p:sp>
      <p:sp>
        <p:nvSpPr>
          <p:cNvPr id="22" name="el-1786839478157-22"/>
          <p:cNvSpPr txBox="1"/>
          <p:nvPr/>
        </p:nvSpPr>
        <p:spPr>
          <a:xfrm>
            <a:off x="6086475" y="2768203"/>
            <a:ext cx="276248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1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社保人数与个税申报比对</a:t>
            </a:r>
          </a:p>
        </p:txBody>
      </p:sp>
      <p:sp>
        <p:nvSpPr>
          <p:cNvPr id="23" name="el-1786839478152-9"/>
          <p:cNvSpPr txBox="1"/>
          <p:nvPr/>
        </p:nvSpPr>
        <p:spPr>
          <a:xfrm>
            <a:off x="6086475" y="2975372"/>
            <a:ext cx="2657475" cy="3520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380"/>
              </a:lnSpc>
            </a:pPr>
            <a:r>
              <a:rPr sz="95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2026年新规</a:t>
            </a: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，月度逐人比对，系统计算偏离率，触发预警。</a:t>
            </a:r>
          </a:p>
        </p:txBody>
      </p:sp>
      <p:sp>
        <p:nvSpPr>
          <p:cNvPr id="24" name="el-1786839478144-7"/>
          <p:cNvSpPr txBox="1"/>
          <p:nvPr/>
        </p:nvSpPr>
        <p:spPr>
          <a:xfrm>
            <a:off x="948055" y="3700145"/>
            <a:ext cx="3862705" cy="41084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多个指标同时异常，系统自动打上 </a:t>
            </a:r>
            <a:r>
              <a:rPr sz="123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“高风险”</a:t>
            </a: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标签</a:t>
            </a:r>
          </a:p>
        </p:txBody>
      </p:sp>
      <p:sp>
        <p:nvSpPr>
          <p:cNvPr id="27" name="el-1786839478184-25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8529-25"/>
          <p:cNvSpPr/>
          <p:nvPr/>
        </p:nvSpPr>
        <p:spPr>
          <a:xfrm>
            <a:off x="7429500" y="714375"/>
            <a:ext cx="2143125" cy="2143125"/>
          </a:xfrm>
          <a:prstGeom prst="ellipse">
            <a:avLst/>
          </a:prstGeom>
          <a:solidFill>
            <a:srgbClr val="D4A017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8500-14"/>
          <p:cNvSpPr/>
          <p:nvPr/>
        </p:nvSpPr>
        <p:spPr>
          <a:xfrm>
            <a:off x="521382" y="165188"/>
            <a:ext cx="235967" cy="18397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2200" y="53421"/>
                </a:moveTo>
                <a:lnTo>
                  <a:pt x="92200" y="53421"/>
                </a:lnTo>
                <a:cubicBezTo>
                  <a:pt x="96787" y="46930"/>
                  <a:pt x="99080" y="39509"/>
                  <a:pt x="99080" y="31158"/>
                </a:cubicBezTo>
                <a:lnTo>
                  <a:pt x="99080" y="31158"/>
                </a:lnTo>
                <a:lnTo>
                  <a:pt x="99080" y="31158"/>
                </a:lnTo>
                <a:cubicBezTo>
                  <a:pt x="99080" y="22982"/>
                  <a:pt x="96787" y="15649"/>
                  <a:pt x="92200" y="9158"/>
                </a:cubicBezTo>
                <a:lnTo>
                  <a:pt x="92200" y="9158"/>
                </a:lnTo>
                <a:cubicBezTo>
                  <a:pt x="87933" y="3825"/>
                  <a:pt x="82960" y="807"/>
                  <a:pt x="77280" y="105"/>
                </a:cubicBezTo>
                <a:lnTo>
                  <a:pt x="77280" y="105"/>
                </a:lnTo>
                <a:cubicBezTo>
                  <a:pt x="71707" y="-491"/>
                  <a:pt x="66507" y="1456"/>
                  <a:pt x="61680" y="5947"/>
                </a:cubicBezTo>
                <a:lnTo>
                  <a:pt x="61680" y="5947"/>
                </a:lnTo>
                <a:lnTo>
                  <a:pt x="61360" y="6158"/>
                </a:lnTo>
                <a:cubicBezTo>
                  <a:pt x="60160" y="7316"/>
                  <a:pt x="59453" y="8825"/>
                  <a:pt x="59240" y="10684"/>
                </a:cubicBezTo>
                <a:lnTo>
                  <a:pt x="59240" y="10684"/>
                </a:lnTo>
                <a:cubicBezTo>
                  <a:pt x="59000" y="12404"/>
                  <a:pt x="59320" y="14123"/>
                  <a:pt x="60200" y="15842"/>
                </a:cubicBezTo>
                <a:lnTo>
                  <a:pt x="60200" y="15842"/>
                </a:lnTo>
                <a:cubicBezTo>
                  <a:pt x="61080" y="17281"/>
                  <a:pt x="62173" y="18158"/>
                  <a:pt x="63480" y="18474"/>
                </a:cubicBezTo>
                <a:lnTo>
                  <a:pt x="63480" y="18474"/>
                </a:lnTo>
                <a:cubicBezTo>
                  <a:pt x="64920" y="18895"/>
                  <a:pt x="66240" y="18526"/>
                  <a:pt x="67440" y="17368"/>
                </a:cubicBezTo>
                <a:lnTo>
                  <a:pt x="67440" y="17368"/>
                </a:lnTo>
                <a:lnTo>
                  <a:pt x="67760" y="17158"/>
                </a:lnTo>
                <a:cubicBezTo>
                  <a:pt x="70480" y="14702"/>
                  <a:pt x="73373" y="13614"/>
                  <a:pt x="76440" y="13895"/>
                </a:cubicBezTo>
                <a:lnTo>
                  <a:pt x="76440" y="13895"/>
                </a:lnTo>
                <a:cubicBezTo>
                  <a:pt x="79613" y="14211"/>
                  <a:pt x="82413" y="15877"/>
                  <a:pt x="84840" y="18895"/>
                </a:cubicBezTo>
                <a:lnTo>
                  <a:pt x="84840" y="18895"/>
                </a:lnTo>
                <a:cubicBezTo>
                  <a:pt x="87347" y="22474"/>
                  <a:pt x="88600" y="26561"/>
                  <a:pt x="88600" y="31158"/>
                </a:cubicBezTo>
                <a:lnTo>
                  <a:pt x="88600" y="31158"/>
                </a:lnTo>
                <a:cubicBezTo>
                  <a:pt x="88600" y="35930"/>
                  <a:pt x="87347" y="40035"/>
                  <a:pt x="84840" y="43474"/>
                </a:cubicBezTo>
                <a:lnTo>
                  <a:pt x="84840" y="43474"/>
                </a:lnTo>
                <a:lnTo>
                  <a:pt x="66280" y="67895"/>
                </a:lnTo>
                <a:cubicBezTo>
                  <a:pt x="63533" y="71193"/>
                  <a:pt x="60413" y="72842"/>
                  <a:pt x="56920" y="72842"/>
                </a:cubicBezTo>
                <a:lnTo>
                  <a:pt x="56920" y="72842"/>
                </a:lnTo>
                <a:cubicBezTo>
                  <a:pt x="53427" y="72842"/>
                  <a:pt x="50307" y="71193"/>
                  <a:pt x="47560" y="67895"/>
                </a:cubicBezTo>
                <a:lnTo>
                  <a:pt x="47560" y="67895"/>
                </a:lnTo>
                <a:cubicBezTo>
                  <a:pt x="45267" y="64737"/>
                  <a:pt x="44013" y="61070"/>
                  <a:pt x="43800" y="56895"/>
                </a:cubicBezTo>
                <a:lnTo>
                  <a:pt x="43800" y="56895"/>
                </a:lnTo>
                <a:cubicBezTo>
                  <a:pt x="43587" y="52860"/>
                  <a:pt x="44413" y="49035"/>
                  <a:pt x="46280" y="45421"/>
                </a:cubicBezTo>
                <a:lnTo>
                  <a:pt x="46280" y="45421"/>
                </a:lnTo>
                <a:lnTo>
                  <a:pt x="46440" y="45000"/>
                </a:lnTo>
                <a:cubicBezTo>
                  <a:pt x="47187" y="43421"/>
                  <a:pt x="47453" y="41772"/>
                  <a:pt x="47240" y="40053"/>
                </a:cubicBezTo>
                <a:lnTo>
                  <a:pt x="47240" y="40053"/>
                </a:lnTo>
                <a:cubicBezTo>
                  <a:pt x="47027" y="38158"/>
                  <a:pt x="46320" y="36649"/>
                  <a:pt x="45120" y="35526"/>
                </a:cubicBezTo>
                <a:lnTo>
                  <a:pt x="45120" y="35526"/>
                </a:lnTo>
                <a:cubicBezTo>
                  <a:pt x="43920" y="34368"/>
                  <a:pt x="42667" y="33930"/>
                  <a:pt x="41360" y="34211"/>
                </a:cubicBezTo>
                <a:lnTo>
                  <a:pt x="41360" y="34211"/>
                </a:lnTo>
                <a:cubicBezTo>
                  <a:pt x="39920" y="34491"/>
                  <a:pt x="38760" y="35421"/>
                  <a:pt x="37880" y="37000"/>
                </a:cubicBezTo>
                <a:lnTo>
                  <a:pt x="37880" y="37000"/>
                </a:lnTo>
                <a:lnTo>
                  <a:pt x="37720" y="37421"/>
                </a:lnTo>
                <a:cubicBezTo>
                  <a:pt x="34333" y="43772"/>
                  <a:pt x="32867" y="50684"/>
                  <a:pt x="33320" y="58158"/>
                </a:cubicBezTo>
                <a:lnTo>
                  <a:pt x="33320" y="58158"/>
                </a:lnTo>
                <a:cubicBezTo>
                  <a:pt x="33747" y="65491"/>
                  <a:pt x="36040" y="71965"/>
                  <a:pt x="40200" y="77579"/>
                </a:cubicBezTo>
                <a:lnTo>
                  <a:pt x="40200" y="77579"/>
                </a:lnTo>
                <a:cubicBezTo>
                  <a:pt x="45107" y="83649"/>
                  <a:pt x="50680" y="86684"/>
                  <a:pt x="56920" y="86684"/>
                </a:cubicBezTo>
                <a:lnTo>
                  <a:pt x="56920" y="86684"/>
                </a:lnTo>
                <a:cubicBezTo>
                  <a:pt x="63267" y="86684"/>
                  <a:pt x="68907" y="83649"/>
                  <a:pt x="73840" y="77579"/>
                </a:cubicBezTo>
                <a:lnTo>
                  <a:pt x="73840" y="77579"/>
                </a:lnTo>
                <a:lnTo>
                  <a:pt x="92200" y="53421"/>
                </a:lnTo>
                <a:moveTo>
                  <a:pt x="6880" y="48263"/>
                </a:moveTo>
                <a:lnTo>
                  <a:pt x="6880" y="48263"/>
                </a:lnTo>
                <a:cubicBezTo>
                  <a:pt x="2293" y="54719"/>
                  <a:pt x="0" y="62123"/>
                  <a:pt x="0" y="70474"/>
                </a:cubicBezTo>
                <a:lnTo>
                  <a:pt x="0" y="70474"/>
                </a:lnTo>
                <a:lnTo>
                  <a:pt x="0" y="70474"/>
                </a:lnTo>
                <a:cubicBezTo>
                  <a:pt x="0" y="78684"/>
                  <a:pt x="2293" y="86018"/>
                  <a:pt x="6880" y="92474"/>
                </a:cubicBezTo>
                <a:lnTo>
                  <a:pt x="6880" y="92474"/>
                </a:lnTo>
                <a:cubicBezTo>
                  <a:pt x="11147" y="97807"/>
                  <a:pt x="16133" y="100842"/>
                  <a:pt x="21840" y="101579"/>
                </a:cubicBezTo>
                <a:lnTo>
                  <a:pt x="21840" y="101579"/>
                </a:lnTo>
                <a:cubicBezTo>
                  <a:pt x="27413" y="102140"/>
                  <a:pt x="32653" y="100193"/>
                  <a:pt x="37560" y="95737"/>
                </a:cubicBezTo>
                <a:lnTo>
                  <a:pt x="37560" y="95737"/>
                </a:lnTo>
                <a:lnTo>
                  <a:pt x="37720" y="95526"/>
                </a:lnTo>
                <a:cubicBezTo>
                  <a:pt x="38920" y="94368"/>
                  <a:pt x="39640" y="92860"/>
                  <a:pt x="39880" y="91000"/>
                </a:cubicBezTo>
                <a:lnTo>
                  <a:pt x="39880" y="91000"/>
                </a:lnTo>
                <a:cubicBezTo>
                  <a:pt x="40093" y="89246"/>
                  <a:pt x="39813" y="87509"/>
                  <a:pt x="39040" y="85789"/>
                </a:cubicBezTo>
                <a:lnTo>
                  <a:pt x="39040" y="85789"/>
                </a:lnTo>
                <a:cubicBezTo>
                  <a:pt x="38053" y="84351"/>
                  <a:pt x="36907" y="83491"/>
                  <a:pt x="35600" y="83211"/>
                </a:cubicBezTo>
                <a:lnTo>
                  <a:pt x="35600" y="83211"/>
                </a:lnTo>
                <a:cubicBezTo>
                  <a:pt x="34187" y="82789"/>
                  <a:pt x="32880" y="83140"/>
                  <a:pt x="31680" y="84263"/>
                </a:cubicBezTo>
                <a:lnTo>
                  <a:pt x="31680" y="84263"/>
                </a:lnTo>
                <a:lnTo>
                  <a:pt x="31320" y="84526"/>
                </a:lnTo>
                <a:cubicBezTo>
                  <a:pt x="28600" y="86947"/>
                  <a:pt x="25707" y="88018"/>
                  <a:pt x="22640" y="87737"/>
                </a:cubicBezTo>
                <a:lnTo>
                  <a:pt x="22640" y="87737"/>
                </a:lnTo>
                <a:cubicBezTo>
                  <a:pt x="19467" y="87456"/>
                  <a:pt x="16680" y="85807"/>
                  <a:pt x="14280" y="82789"/>
                </a:cubicBezTo>
                <a:lnTo>
                  <a:pt x="14280" y="82789"/>
                </a:lnTo>
                <a:cubicBezTo>
                  <a:pt x="11773" y="79175"/>
                  <a:pt x="10520" y="75070"/>
                  <a:pt x="10520" y="70474"/>
                </a:cubicBezTo>
                <a:lnTo>
                  <a:pt x="10520" y="70474"/>
                </a:lnTo>
                <a:cubicBezTo>
                  <a:pt x="10520" y="65737"/>
                  <a:pt x="11827" y="61632"/>
                  <a:pt x="14440" y="58158"/>
                </a:cubicBezTo>
                <a:lnTo>
                  <a:pt x="14440" y="58158"/>
                </a:lnTo>
                <a:lnTo>
                  <a:pt x="32800" y="33789"/>
                </a:lnTo>
                <a:cubicBezTo>
                  <a:pt x="35547" y="30456"/>
                  <a:pt x="38667" y="28789"/>
                  <a:pt x="42160" y="28789"/>
                </a:cubicBezTo>
                <a:lnTo>
                  <a:pt x="42160" y="28789"/>
                </a:lnTo>
                <a:cubicBezTo>
                  <a:pt x="45653" y="28789"/>
                  <a:pt x="48773" y="30456"/>
                  <a:pt x="51520" y="33789"/>
                </a:cubicBezTo>
                <a:lnTo>
                  <a:pt x="51520" y="33789"/>
                </a:lnTo>
                <a:cubicBezTo>
                  <a:pt x="53813" y="36947"/>
                  <a:pt x="55067" y="40614"/>
                  <a:pt x="55280" y="44789"/>
                </a:cubicBezTo>
                <a:lnTo>
                  <a:pt x="55280" y="44789"/>
                </a:lnTo>
                <a:cubicBezTo>
                  <a:pt x="55493" y="48825"/>
                  <a:pt x="54680" y="52632"/>
                  <a:pt x="52840" y="56211"/>
                </a:cubicBezTo>
                <a:lnTo>
                  <a:pt x="52840" y="56211"/>
                </a:lnTo>
                <a:lnTo>
                  <a:pt x="52680" y="56632"/>
                </a:lnTo>
                <a:cubicBezTo>
                  <a:pt x="51907" y="58246"/>
                  <a:pt x="51627" y="59982"/>
                  <a:pt x="51840" y="61842"/>
                </a:cubicBezTo>
                <a:lnTo>
                  <a:pt x="51840" y="61842"/>
                </a:lnTo>
                <a:cubicBezTo>
                  <a:pt x="52053" y="63561"/>
                  <a:pt x="52760" y="65000"/>
                  <a:pt x="53960" y="66158"/>
                </a:cubicBezTo>
                <a:lnTo>
                  <a:pt x="53960" y="66158"/>
                </a:lnTo>
                <a:cubicBezTo>
                  <a:pt x="55187" y="67316"/>
                  <a:pt x="56453" y="67754"/>
                  <a:pt x="57760" y="67474"/>
                </a:cubicBezTo>
                <a:lnTo>
                  <a:pt x="57760" y="67474"/>
                </a:lnTo>
                <a:cubicBezTo>
                  <a:pt x="59173" y="67158"/>
                  <a:pt x="60320" y="66211"/>
                  <a:pt x="61200" y="64632"/>
                </a:cubicBezTo>
                <a:lnTo>
                  <a:pt x="61200" y="64632"/>
                </a:lnTo>
                <a:lnTo>
                  <a:pt x="61360" y="64211"/>
                </a:lnTo>
                <a:cubicBezTo>
                  <a:pt x="64747" y="57895"/>
                  <a:pt x="66227" y="50982"/>
                  <a:pt x="65800" y="43474"/>
                </a:cubicBezTo>
                <a:lnTo>
                  <a:pt x="65800" y="43474"/>
                </a:lnTo>
                <a:cubicBezTo>
                  <a:pt x="65347" y="36140"/>
                  <a:pt x="63040" y="29667"/>
                  <a:pt x="58880" y="24053"/>
                </a:cubicBezTo>
                <a:lnTo>
                  <a:pt x="58880" y="24053"/>
                </a:lnTo>
                <a:cubicBezTo>
                  <a:pt x="53973" y="18018"/>
                  <a:pt x="48400" y="15000"/>
                  <a:pt x="42160" y="15000"/>
                </a:cubicBezTo>
                <a:lnTo>
                  <a:pt x="42160" y="15000"/>
                </a:lnTo>
                <a:cubicBezTo>
                  <a:pt x="35813" y="15000"/>
                  <a:pt x="30240" y="18018"/>
                  <a:pt x="25440" y="24053"/>
                </a:cubicBezTo>
                <a:lnTo>
                  <a:pt x="25440" y="24053"/>
                </a:lnTo>
                <a:lnTo>
                  <a:pt x="6880" y="4826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8237-7"/>
          <p:cNvSpPr/>
          <p:nvPr/>
        </p:nvSpPr>
        <p:spPr>
          <a:xfrm>
            <a:off x="514350" y="1465362"/>
            <a:ext cx="4057650" cy="7599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13" y="0"/>
                </a:moveTo>
                <a:lnTo>
                  <a:pt x="97887" y="0"/>
                </a:lnTo>
                <a:lnTo>
                  <a:pt x="98094" y="50"/>
                </a:lnTo>
                <a:lnTo>
                  <a:pt x="98300" y="213"/>
                </a:lnTo>
                <a:lnTo>
                  <a:pt x="98500" y="488"/>
                </a:lnTo>
                <a:lnTo>
                  <a:pt x="98695" y="862"/>
                </a:lnTo>
                <a:lnTo>
                  <a:pt x="98883" y="1325"/>
                </a:lnTo>
                <a:lnTo>
                  <a:pt x="99061" y="1900"/>
                </a:lnTo>
                <a:lnTo>
                  <a:pt x="99228" y="2550"/>
                </a:lnTo>
                <a:lnTo>
                  <a:pt x="99380" y="3300"/>
                </a:lnTo>
                <a:lnTo>
                  <a:pt x="99521" y="4113"/>
                </a:lnTo>
                <a:lnTo>
                  <a:pt x="99643" y="5000"/>
                </a:lnTo>
                <a:lnTo>
                  <a:pt x="99751" y="5950"/>
                </a:lnTo>
                <a:lnTo>
                  <a:pt x="99838" y="6950"/>
                </a:lnTo>
                <a:lnTo>
                  <a:pt x="99908" y="7988"/>
                </a:lnTo>
                <a:lnTo>
                  <a:pt x="99960" y="9050"/>
                </a:lnTo>
                <a:lnTo>
                  <a:pt x="99991" y="10150"/>
                </a:lnTo>
                <a:lnTo>
                  <a:pt x="100000" y="11250"/>
                </a:lnTo>
                <a:lnTo>
                  <a:pt x="100000" y="88750"/>
                </a:lnTo>
                <a:lnTo>
                  <a:pt x="99991" y="89850"/>
                </a:lnTo>
                <a:lnTo>
                  <a:pt x="99960" y="90950"/>
                </a:lnTo>
                <a:lnTo>
                  <a:pt x="99908" y="92013"/>
                </a:lnTo>
                <a:lnTo>
                  <a:pt x="99838" y="93050"/>
                </a:lnTo>
                <a:lnTo>
                  <a:pt x="99751" y="94050"/>
                </a:lnTo>
                <a:lnTo>
                  <a:pt x="99643" y="95000"/>
                </a:lnTo>
                <a:lnTo>
                  <a:pt x="99521" y="95887"/>
                </a:lnTo>
                <a:lnTo>
                  <a:pt x="99380" y="96700"/>
                </a:lnTo>
                <a:lnTo>
                  <a:pt x="99228" y="97450"/>
                </a:lnTo>
                <a:lnTo>
                  <a:pt x="99061" y="98100"/>
                </a:lnTo>
                <a:lnTo>
                  <a:pt x="98883" y="98675"/>
                </a:lnTo>
                <a:lnTo>
                  <a:pt x="98695" y="99138"/>
                </a:lnTo>
                <a:lnTo>
                  <a:pt x="98500" y="99513"/>
                </a:lnTo>
                <a:lnTo>
                  <a:pt x="98300" y="99788"/>
                </a:lnTo>
                <a:lnTo>
                  <a:pt x="98094" y="99950"/>
                </a:lnTo>
                <a:lnTo>
                  <a:pt x="97887" y="100000"/>
                </a:lnTo>
                <a:lnTo>
                  <a:pt x="2113" y="100000"/>
                </a:lnTo>
                <a:lnTo>
                  <a:pt x="1906" y="99950"/>
                </a:lnTo>
                <a:lnTo>
                  <a:pt x="1700" y="99788"/>
                </a:lnTo>
                <a:lnTo>
                  <a:pt x="1500" y="99513"/>
                </a:lnTo>
                <a:lnTo>
                  <a:pt x="1305" y="99138"/>
                </a:lnTo>
                <a:lnTo>
                  <a:pt x="1117" y="98675"/>
                </a:lnTo>
                <a:lnTo>
                  <a:pt x="939" y="98100"/>
                </a:lnTo>
                <a:lnTo>
                  <a:pt x="772" y="97450"/>
                </a:lnTo>
                <a:lnTo>
                  <a:pt x="620" y="96700"/>
                </a:lnTo>
                <a:lnTo>
                  <a:pt x="479" y="95887"/>
                </a:lnTo>
                <a:lnTo>
                  <a:pt x="357" y="95000"/>
                </a:lnTo>
                <a:lnTo>
                  <a:pt x="249" y="94050"/>
                </a:lnTo>
                <a:lnTo>
                  <a:pt x="162" y="93050"/>
                </a:lnTo>
                <a:lnTo>
                  <a:pt x="92" y="92013"/>
                </a:lnTo>
                <a:lnTo>
                  <a:pt x="40" y="90950"/>
                </a:lnTo>
                <a:lnTo>
                  <a:pt x="9" y="89850"/>
                </a:lnTo>
                <a:lnTo>
                  <a:pt x="0" y="88750"/>
                </a:lnTo>
                <a:lnTo>
                  <a:pt x="0" y="11250"/>
                </a:lnTo>
                <a:lnTo>
                  <a:pt x="9" y="10150"/>
                </a:lnTo>
                <a:lnTo>
                  <a:pt x="40" y="9050"/>
                </a:lnTo>
                <a:lnTo>
                  <a:pt x="92" y="7988"/>
                </a:lnTo>
                <a:lnTo>
                  <a:pt x="162" y="6950"/>
                </a:lnTo>
                <a:lnTo>
                  <a:pt x="249" y="5950"/>
                </a:lnTo>
                <a:lnTo>
                  <a:pt x="357" y="5000"/>
                </a:lnTo>
                <a:lnTo>
                  <a:pt x="479" y="4113"/>
                </a:lnTo>
                <a:lnTo>
                  <a:pt x="620" y="3300"/>
                </a:lnTo>
                <a:lnTo>
                  <a:pt x="772" y="2550"/>
                </a:lnTo>
                <a:lnTo>
                  <a:pt x="939" y="1900"/>
                </a:lnTo>
                <a:lnTo>
                  <a:pt x="1117" y="1325"/>
                </a:lnTo>
                <a:lnTo>
                  <a:pt x="1305" y="862"/>
                </a:lnTo>
                <a:lnTo>
                  <a:pt x="1500" y="488"/>
                </a:lnTo>
                <a:lnTo>
                  <a:pt x="1700" y="213"/>
                </a:lnTo>
                <a:lnTo>
                  <a:pt x="1906" y="50"/>
                </a:lnTo>
                <a:lnTo>
                  <a:pt x="2113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39478256-16"/>
          <p:cNvSpPr/>
          <p:nvPr/>
        </p:nvSpPr>
        <p:spPr>
          <a:xfrm>
            <a:off x="521494" y="1473444"/>
            <a:ext cx="42863" cy="74375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2200" y="98897"/>
                </a:moveTo>
                <a:lnTo>
                  <a:pt x="42000" y="97462"/>
                </a:lnTo>
                <a:lnTo>
                  <a:pt x="17000" y="95718"/>
                </a:lnTo>
                <a:lnTo>
                  <a:pt x="0" y="93885"/>
                </a:lnTo>
                <a:lnTo>
                  <a:pt x="0" y="5859"/>
                </a:lnTo>
                <a:lnTo>
                  <a:pt x="17000" y="4026"/>
                </a:lnTo>
                <a:lnTo>
                  <a:pt x="42000" y="2282"/>
                </a:lnTo>
                <a:lnTo>
                  <a:pt x="72200" y="859"/>
                </a:lnTo>
                <a:lnTo>
                  <a:pt x="100000" y="0"/>
                </a:lnTo>
                <a:lnTo>
                  <a:pt x="100000" y="99744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39478514-16"/>
          <p:cNvSpPr/>
          <p:nvPr/>
        </p:nvSpPr>
        <p:spPr>
          <a:xfrm>
            <a:off x="664496" y="1586805"/>
            <a:ext cx="142620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7267" y="600"/>
                </a:moveTo>
                <a:lnTo>
                  <a:pt x="47267" y="600"/>
                </a:lnTo>
                <a:lnTo>
                  <a:pt x="3533" y="19333"/>
                </a:lnTo>
                <a:cubicBezTo>
                  <a:pt x="644" y="20756"/>
                  <a:pt x="-533" y="23044"/>
                  <a:pt x="0" y="26200"/>
                </a:cubicBezTo>
                <a:lnTo>
                  <a:pt x="0" y="26200"/>
                </a:lnTo>
                <a:cubicBezTo>
                  <a:pt x="800" y="29311"/>
                  <a:pt x="2822" y="31000"/>
                  <a:pt x="6067" y="31267"/>
                </a:cubicBezTo>
                <a:lnTo>
                  <a:pt x="6067" y="31267"/>
                </a:lnTo>
                <a:lnTo>
                  <a:pt x="6067" y="32800"/>
                </a:lnTo>
                <a:cubicBezTo>
                  <a:pt x="6333" y="35689"/>
                  <a:pt x="7889" y="37267"/>
                  <a:pt x="10733" y="37533"/>
                </a:cubicBezTo>
                <a:lnTo>
                  <a:pt x="10733" y="37533"/>
                </a:lnTo>
                <a:lnTo>
                  <a:pt x="88867" y="37533"/>
                </a:lnTo>
                <a:cubicBezTo>
                  <a:pt x="91711" y="37267"/>
                  <a:pt x="93267" y="35689"/>
                  <a:pt x="93533" y="32800"/>
                </a:cubicBezTo>
                <a:lnTo>
                  <a:pt x="93533" y="32800"/>
                </a:lnTo>
                <a:lnTo>
                  <a:pt x="93533" y="31267"/>
                </a:lnTo>
                <a:cubicBezTo>
                  <a:pt x="96822" y="31000"/>
                  <a:pt x="98844" y="29311"/>
                  <a:pt x="99600" y="26200"/>
                </a:cubicBezTo>
                <a:lnTo>
                  <a:pt x="99600" y="26200"/>
                </a:lnTo>
                <a:cubicBezTo>
                  <a:pt x="100133" y="23044"/>
                  <a:pt x="98956" y="20756"/>
                  <a:pt x="96067" y="19333"/>
                </a:cubicBezTo>
                <a:lnTo>
                  <a:pt x="96067" y="19333"/>
                </a:lnTo>
                <a:lnTo>
                  <a:pt x="52333" y="600"/>
                </a:lnTo>
                <a:cubicBezTo>
                  <a:pt x="50644" y="-200"/>
                  <a:pt x="48956" y="-200"/>
                  <a:pt x="47267" y="600"/>
                </a:cubicBezTo>
                <a:lnTo>
                  <a:pt x="47267" y="600"/>
                </a:lnTo>
                <a:moveTo>
                  <a:pt x="24800" y="43733"/>
                </a:moveTo>
                <a:lnTo>
                  <a:pt x="24800" y="43733"/>
                </a:lnTo>
                <a:lnTo>
                  <a:pt x="12333" y="43733"/>
                </a:lnTo>
                <a:lnTo>
                  <a:pt x="12333" y="82000"/>
                </a:lnTo>
                <a:cubicBezTo>
                  <a:pt x="12200" y="82133"/>
                  <a:pt x="12067" y="82200"/>
                  <a:pt x="11933" y="82200"/>
                </a:cubicBezTo>
                <a:lnTo>
                  <a:pt x="11933" y="82200"/>
                </a:lnTo>
                <a:lnTo>
                  <a:pt x="2533" y="88467"/>
                </a:lnTo>
                <a:cubicBezTo>
                  <a:pt x="178" y="90289"/>
                  <a:pt x="-667" y="92644"/>
                  <a:pt x="0" y="95533"/>
                </a:cubicBezTo>
                <a:lnTo>
                  <a:pt x="0" y="95533"/>
                </a:lnTo>
                <a:cubicBezTo>
                  <a:pt x="1022" y="98378"/>
                  <a:pt x="3044" y="99867"/>
                  <a:pt x="6067" y="100000"/>
                </a:cubicBezTo>
                <a:lnTo>
                  <a:pt x="6067" y="100000"/>
                </a:lnTo>
                <a:lnTo>
                  <a:pt x="93533" y="100000"/>
                </a:lnTo>
                <a:cubicBezTo>
                  <a:pt x="96556" y="99867"/>
                  <a:pt x="98578" y="98378"/>
                  <a:pt x="99600" y="95533"/>
                </a:cubicBezTo>
                <a:lnTo>
                  <a:pt x="99600" y="95533"/>
                </a:lnTo>
                <a:cubicBezTo>
                  <a:pt x="100267" y="92644"/>
                  <a:pt x="99422" y="90289"/>
                  <a:pt x="97067" y="88467"/>
                </a:cubicBezTo>
                <a:lnTo>
                  <a:pt x="97067" y="88467"/>
                </a:lnTo>
                <a:lnTo>
                  <a:pt x="87667" y="82200"/>
                </a:lnTo>
                <a:cubicBezTo>
                  <a:pt x="87578" y="82200"/>
                  <a:pt x="87533" y="82200"/>
                  <a:pt x="87533" y="82200"/>
                </a:cubicBezTo>
                <a:lnTo>
                  <a:pt x="87533" y="82200"/>
                </a:lnTo>
                <a:cubicBezTo>
                  <a:pt x="87400" y="82200"/>
                  <a:pt x="87333" y="82133"/>
                  <a:pt x="87333" y="82000"/>
                </a:cubicBezTo>
                <a:lnTo>
                  <a:pt x="87333" y="82000"/>
                </a:lnTo>
                <a:lnTo>
                  <a:pt x="87333" y="43733"/>
                </a:lnTo>
                <a:lnTo>
                  <a:pt x="74800" y="43733"/>
                </a:lnTo>
                <a:lnTo>
                  <a:pt x="74800" y="81267"/>
                </a:lnTo>
                <a:lnTo>
                  <a:pt x="67000" y="81267"/>
                </a:lnTo>
                <a:lnTo>
                  <a:pt x="67000" y="43733"/>
                </a:lnTo>
                <a:lnTo>
                  <a:pt x="54467" y="43733"/>
                </a:lnTo>
                <a:lnTo>
                  <a:pt x="54467" y="81267"/>
                </a:lnTo>
                <a:lnTo>
                  <a:pt x="45133" y="81267"/>
                </a:lnTo>
                <a:lnTo>
                  <a:pt x="45133" y="43733"/>
                </a:lnTo>
                <a:lnTo>
                  <a:pt x="32600" y="43733"/>
                </a:lnTo>
                <a:lnTo>
                  <a:pt x="32600" y="81267"/>
                </a:lnTo>
                <a:lnTo>
                  <a:pt x="24800" y="81267"/>
                </a:lnTo>
                <a:lnTo>
                  <a:pt x="24800" y="43733"/>
                </a:lnTo>
                <a:moveTo>
                  <a:pt x="49800" y="12533"/>
                </a:moveTo>
                <a:lnTo>
                  <a:pt x="49800" y="12533"/>
                </a:lnTo>
                <a:cubicBezTo>
                  <a:pt x="51622" y="12533"/>
                  <a:pt x="53111" y="13111"/>
                  <a:pt x="54267" y="14267"/>
                </a:cubicBezTo>
                <a:lnTo>
                  <a:pt x="54267" y="14267"/>
                </a:lnTo>
                <a:lnTo>
                  <a:pt x="54267" y="14267"/>
                </a:lnTo>
                <a:cubicBezTo>
                  <a:pt x="55467" y="15422"/>
                  <a:pt x="56067" y="16911"/>
                  <a:pt x="56067" y="18733"/>
                </a:cubicBezTo>
                <a:lnTo>
                  <a:pt x="56067" y="18733"/>
                </a:lnTo>
                <a:cubicBezTo>
                  <a:pt x="56067" y="20556"/>
                  <a:pt x="55467" y="22067"/>
                  <a:pt x="54267" y="23267"/>
                </a:cubicBezTo>
                <a:lnTo>
                  <a:pt x="54267" y="23267"/>
                </a:lnTo>
                <a:cubicBezTo>
                  <a:pt x="53111" y="24422"/>
                  <a:pt x="51622" y="25000"/>
                  <a:pt x="49800" y="25000"/>
                </a:cubicBezTo>
                <a:lnTo>
                  <a:pt x="49800" y="25000"/>
                </a:lnTo>
                <a:cubicBezTo>
                  <a:pt x="47978" y="25000"/>
                  <a:pt x="46489" y="24422"/>
                  <a:pt x="45333" y="23267"/>
                </a:cubicBezTo>
                <a:lnTo>
                  <a:pt x="45333" y="23267"/>
                </a:lnTo>
                <a:cubicBezTo>
                  <a:pt x="44133" y="22067"/>
                  <a:pt x="43533" y="20556"/>
                  <a:pt x="43533" y="18733"/>
                </a:cubicBezTo>
                <a:lnTo>
                  <a:pt x="43533" y="18733"/>
                </a:lnTo>
                <a:cubicBezTo>
                  <a:pt x="43533" y="16911"/>
                  <a:pt x="44133" y="15422"/>
                  <a:pt x="45333" y="14267"/>
                </a:cubicBezTo>
                <a:lnTo>
                  <a:pt x="45333" y="14267"/>
                </a:lnTo>
                <a:cubicBezTo>
                  <a:pt x="46489" y="13111"/>
                  <a:pt x="47978" y="12533"/>
                  <a:pt x="49800" y="12533"/>
                </a:cubicBezTo>
                <a:lnTo>
                  <a:pt x="49800" y="12533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el-1786839478516-17"/>
          <p:cNvSpPr/>
          <p:nvPr/>
        </p:nvSpPr>
        <p:spPr>
          <a:xfrm>
            <a:off x="664369" y="179397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39478239-8"/>
          <p:cNvSpPr/>
          <p:nvPr/>
        </p:nvSpPr>
        <p:spPr>
          <a:xfrm>
            <a:off x="4686300" y="1465362"/>
            <a:ext cx="4057650" cy="7599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13" y="0"/>
                </a:moveTo>
                <a:lnTo>
                  <a:pt x="97887" y="0"/>
                </a:lnTo>
                <a:lnTo>
                  <a:pt x="98094" y="50"/>
                </a:lnTo>
                <a:lnTo>
                  <a:pt x="98300" y="213"/>
                </a:lnTo>
                <a:lnTo>
                  <a:pt x="98500" y="488"/>
                </a:lnTo>
                <a:lnTo>
                  <a:pt x="98695" y="862"/>
                </a:lnTo>
                <a:lnTo>
                  <a:pt x="98883" y="1325"/>
                </a:lnTo>
                <a:lnTo>
                  <a:pt x="99061" y="1900"/>
                </a:lnTo>
                <a:lnTo>
                  <a:pt x="99228" y="2550"/>
                </a:lnTo>
                <a:lnTo>
                  <a:pt x="99380" y="3300"/>
                </a:lnTo>
                <a:lnTo>
                  <a:pt x="99521" y="4113"/>
                </a:lnTo>
                <a:lnTo>
                  <a:pt x="99643" y="5000"/>
                </a:lnTo>
                <a:lnTo>
                  <a:pt x="99751" y="5950"/>
                </a:lnTo>
                <a:lnTo>
                  <a:pt x="99838" y="6950"/>
                </a:lnTo>
                <a:lnTo>
                  <a:pt x="99908" y="7988"/>
                </a:lnTo>
                <a:lnTo>
                  <a:pt x="99960" y="9050"/>
                </a:lnTo>
                <a:lnTo>
                  <a:pt x="99991" y="10150"/>
                </a:lnTo>
                <a:lnTo>
                  <a:pt x="100000" y="11250"/>
                </a:lnTo>
                <a:lnTo>
                  <a:pt x="100000" y="88750"/>
                </a:lnTo>
                <a:lnTo>
                  <a:pt x="99991" y="89850"/>
                </a:lnTo>
                <a:lnTo>
                  <a:pt x="99960" y="90950"/>
                </a:lnTo>
                <a:lnTo>
                  <a:pt x="99908" y="92013"/>
                </a:lnTo>
                <a:lnTo>
                  <a:pt x="99838" y="93050"/>
                </a:lnTo>
                <a:lnTo>
                  <a:pt x="99751" y="94050"/>
                </a:lnTo>
                <a:lnTo>
                  <a:pt x="99643" y="95000"/>
                </a:lnTo>
                <a:lnTo>
                  <a:pt x="99521" y="95887"/>
                </a:lnTo>
                <a:lnTo>
                  <a:pt x="99380" y="96700"/>
                </a:lnTo>
                <a:lnTo>
                  <a:pt x="99228" y="97450"/>
                </a:lnTo>
                <a:lnTo>
                  <a:pt x="99061" y="98100"/>
                </a:lnTo>
                <a:lnTo>
                  <a:pt x="98883" y="98675"/>
                </a:lnTo>
                <a:lnTo>
                  <a:pt x="98695" y="99138"/>
                </a:lnTo>
                <a:lnTo>
                  <a:pt x="98500" y="99513"/>
                </a:lnTo>
                <a:lnTo>
                  <a:pt x="98300" y="99788"/>
                </a:lnTo>
                <a:lnTo>
                  <a:pt x="98094" y="99950"/>
                </a:lnTo>
                <a:lnTo>
                  <a:pt x="97887" y="100000"/>
                </a:lnTo>
                <a:lnTo>
                  <a:pt x="2113" y="100000"/>
                </a:lnTo>
                <a:lnTo>
                  <a:pt x="1906" y="99950"/>
                </a:lnTo>
                <a:lnTo>
                  <a:pt x="1700" y="99788"/>
                </a:lnTo>
                <a:lnTo>
                  <a:pt x="1500" y="99513"/>
                </a:lnTo>
                <a:lnTo>
                  <a:pt x="1305" y="99138"/>
                </a:lnTo>
                <a:lnTo>
                  <a:pt x="1117" y="98675"/>
                </a:lnTo>
                <a:lnTo>
                  <a:pt x="939" y="98100"/>
                </a:lnTo>
                <a:lnTo>
                  <a:pt x="772" y="97450"/>
                </a:lnTo>
                <a:lnTo>
                  <a:pt x="620" y="96700"/>
                </a:lnTo>
                <a:lnTo>
                  <a:pt x="479" y="95887"/>
                </a:lnTo>
                <a:lnTo>
                  <a:pt x="357" y="95000"/>
                </a:lnTo>
                <a:lnTo>
                  <a:pt x="249" y="94050"/>
                </a:lnTo>
                <a:lnTo>
                  <a:pt x="162" y="93050"/>
                </a:lnTo>
                <a:lnTo>
                  <a:pt x="92" y="92013"/>
                </a:lnTo>
                <a:lnTo>
                  <a:pt x="40" y="90950"/>
                </a:lnTo>
                <a:lnTo>
                  <a:pt x="9" y="89850"/>
                </a:lnTo>
                <a:lnTo>
                  <a:pt x="0" y="88750"/>
                </a:lnTo>
                <a:lnTo>
                  <a:pt x="0" y="11250"/>
                </a:lnTo>
                <a:lnTo>
                  <a:pt x="9" y="10150"/>
                </a:lnTo>
                <a:lnTo>
                  <a:pt x="40" y="9050"/>
                </a:lnTo>
                <a:lnTo>
                  <a:pt x="92" y="7988"/>
                </a:lnTo>
                <a:lnTo>
                  <a:pt x="162" y="6950"/>
                </a:lnTo>
                <a:lnTo>
                  <a:pt x="249" y="5950"/>
                </a:lnTo>
                <a:lnTo>
                  <a:pt x="357" y="5000"/>
                </a:lnTo>
                <a:lnTo>
                  <a:pt x="479" y="4113"/>
                </a:lnTo>
                <a:lnTo>
                  <a:pt x="620" y="3300"/>
                </a:lnTo>
                <a:lnTo>
                  <a:pt x="772" y="2550"/>
                </a:lnTo>
                <a:lnTo>
                  <a:pt x="939" y="1900"/>
                </a:lnTo>
                <a:lnTo>
                  <a:pt x="1117" y="1325"/>
                </a:lnTo>
                <a:lnTo>
                  <a:pt x="1305" y="862"/>
                </a:lnTo>
                <a:lnTo>
                  <a:pt x="1500" y="488"/>
                </a:lnTo>
                <a:lnTo>
                  <a:pt x="1700" y="213"/>
                </a:lnTo>
                <a:lnTo>
                  <a:pt x="1906" y="50"/>
                </a:lnTo>
                <a:lnTo>
                  <a:pt x="2113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39478257-17"/>
          <p:cNvSpPr/>
          <p:nvPr/>
        </p:nvSpPr>
        <p:spPr>
          <a:xfrm>
            <a:off x="4693444" y="1473444"/>
            <a:ext cx="42863" cy="74375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2200" y="98897"/>
                </a:moveTo>
                <a:lnTo>
                  <a:pt x="42000" y="97462"/>
                </a:lnTo>
                <a:lnTo>
                  <a:pt x="17000" y="95718"/>
                </a:lnTo>
                <a:lnTo>
                  <a:pt x="0" y="93885"/>
                </a:lnTo>
                <a:lnTo>
                  <a:pt x="0" y="5859"/>
                </a:lnTo>
                <a:lnTo>
                  <a:pt x="17000" y="4026"/>
                </a:lnTo>
                <a:lnTo>
                  <a:pt x="42000" y="2282"/>
                </a:lnTo>
                <a:lnTo>
                  <a:pt x="72200" y="859"/>
                </a:lnTo>
                <a:lnTo>
                  <a:pt x="100000" y="0"/>
                </a:lnTo>
                <a:lnTo>
                  <a:pt x="100000" y="99744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39478519-18"/>
          <p:cNvSpPr/>
          <p:nvPr/>
        </p:nvSpPr>
        <p:spPr>
          <a:xfrm>
            <a:off x="4836319" y="1586805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4000" y="9400"/>
                </a:moveTo>
                <a:lnTo>
                  <a:pt x="74000" y="9400"/>
                </a:lnTo>
                <a:cubicBezTo>
                  <a:pt x="73895" y="6778"/>
                  <a:pt x="73175" y="4556"/>
                  <a:pt x="71842" y="2733"/>
                </a:cubicBezTo>
                <a:lnTo>
                  <a:pt x="71842" y="2733"/>
                </a:lnTo>
                <a:lnTo>
                  <a:pt x="71842" y="2733"/>
                </a:lnTo>
                <a:cubicBezTo>
                  <a:pt x="70404" y="1044"/>
                  <a:pt x="68667" y="133"/>
                  <a:pt x="66632" y="0"/>
                </a:cubicBezTo>
                <a:lnTo>
                  <a:pt x="66632" y="0"/>
                </a:lnTo>
                <a:lnTo>
                  <a:pt x="51789" y="0"/>
                </a:lnTo>
                <a:cubicBezTo>
                  <a:pt x="49754" y="133"/>
                  <a:pt x="48018" y="1044"/>
                  <a:pt x="46579" y="2733"/>
                </a:cubicBezTo>
                <a:lnTo>
                  <a:pt x="46579" y="2733"/>
                </a:lnTo>
                <a:cubicBezTo>
                  <a:pt x="45246" y="4556"/>
                  <a:pt x="44526" y="6778"/>
                  <a:pt x="44421" y="9400"/>
                </a:cubicBezTo>
                <a:lnTo>
                  <a:pt x="44421" y="9400"/>
                </a:lnTo>
                <a:lnTo>
                  <a:pt x="44421" y="18733"/>
                </a:lnTo>
                <a:lnTo>
                  <a:pt x="34526" y="18733"/>
                </a:lnTo>
                <a:lnTo>
                  <a:pt x="34526" y="4667"/>
                </a:lnTo>
                <a:cubicBezTo>
                  <a:pt x="34316" y="1822"/>
                  <a:pt x="33088" y="267"/>
                  <a:pt x="30842" y="0"/>
                </a:cubicBezTo>
                <a:lnTo>
                  <a:pt x="30842" y="0"/>
                </a:lnTo>
                <a:cubicBezTo>
                  <a:pt x="28561" y="267"/>
                  <a:pt x="27333" y="1822"/>
                  <a:pt x="27158" y="4667"/>
                </a:cubicBezTo>
                <a:lnTo>
                  <a:pt x="27158" y="4667"/>
                </a:lnTo>
                <a:lnTo>
                  <a:pt x="27158" y="18733"/>
                </a:lnTo>
                <a:lnTo>
                  <a:pt x="17263" y="18733"/>
                </a:lnTo>
                <a:lnTo>
                  <a:pt x="17263" y="4667"/>
                </a:lnTo>
                <a:cubicBezTo>
                  <a:pt x="17053" y="1822"/>
                  <a:pt x="15825" y="267"/>
                  <a:pt x="13579" y="0"/>
                </a:cubicBezTo>
                <a:lnTo>
                  <a:pt x="13579" y="0"/>
                </a:lnTo>
                <a:cubicBezTo>
                  <a:pt x="11298" y="267"/>
                  <a:pt x="10070" y="1822"/>
                  <a:pt x="9895" y="4667"/>
                </a:cubicBezTo>
                <a:lnTo>
                  <a:pt x="9895" y="4667"/>
                </a:lnTo>
                <a:lnTo>
                  <a:pt x="9895" y="18733"/>
                </a:lnTo>
                <a:lnTo>
                  <a:pt x="7421" y="18733"/>
                </a:lnTo>
                <a:cubicBezTo>
                  <a:pt x="5351" y="18867"/>
                  <a:pt x="3596" y="19778"/>
                  <a:pt x="2158" y="21467"/>
                </a:cubicBezTo>
                <a:lnTo>
                  <a:pt x="2158" y="21467"/>
                </a:lnTo>
                <a:cubicBezTo>
                  <a:pt x="825" y="23289"/>
                  <a:pt x="105" y="25511"/>
                  <a:pt x="0" y="28133"/>
                </a:cubicBezTo>
                <a:lnTo>
                  <a:pt x="0" y="28133"/>
                </a:lnTo>
                <a:lnTo>
                  <a:pt x="0" y="46867"/>
                </a:lnTo>
                <a:lnTo>
                  <a:pt x="0" y="90600"/>
                </a:lnTo>
                <a:cubicBezTo>
                  <a:pt x="105" y="93222"/>
                  <a:pt x="825" y="95444"/>
                  <a:pt x="2158" y="97267"/>
                </a:cubicBezTo>
                <a:lnTo>
                  <a:pt x="2158" y="97267"/>
                </a:lnTo>
                <a:cubicBezTo>
                  <a:pt x="3596" y="98956"/>
                  <a:pt x="5351" y="99867"/>
                  <a:pt x="7421" y="100000"/>
                </a:cubicBezTo>
                <a:lnTo>
                  <a:pt x="7421" y="100000"/>
                </a:lnTo>
                <a:lnTo>
                  <a:pt x="46895" y="100000"/>
                </a:lnTo>
                <a:lnTo>
                  <a:pt x="51789" y="100000"/>
                </a:lnTo>
                <a:lnTo>
                  <a:pt x="66632" y="100000"/>
                </a:lnTo>
                <a:lnTo>
                  <a:pt x="91263" y="100000"/>
                </a:lnTo>
                <a:cubicBezTo>
                  <a:pt x="93333" y="99867"/>
                  <a:pt x="95088" y="98956"/>
                  <a:pt x="96526" y="97267"/>
                </a:cubicBezTo>
                <a:lnTo>
                  <a:pt x="96526" y="97267"/>
                </a:lnTo>
                <a:cubicBezTo>
                  <a:pt x="97860" y="95444"/>
                  <a:pt x="98579" y="93222"/>
                  <a:pt x="98684" y="90600"/>
                </a:cubicBezTo>
                <a:lnTo>
                  <a:pt x="98684" y="90600"/>
                </a:lnTo>
                <a:lnTo>
                  <a:pt x="98684" y="46867"/>
                </a:lnTo>
                <a:cubicBezTo>
                  <a:pt x="98579" y="44289"/>
                  <a:pt x="97860" y="42089"/>
                  <a:pt x="96526" y="40267"/>
                </a:cubicBezTo>
                <a:lnTo>
                  <a:pt x="96526" y="40267"/>
                </a:lnTo>
                <a:cubicBezTo>
                  <a:pt x="95088" y="38533"/>
                  <a:pt x="93333" y="37622"/>
                  <a:pt x="91263" y="37533"/>
                </a:cubicBezTo>
                <a:lnTo>
                  <a:pt x="91263" y="37533"/>
                </a:lnTo>
                <a:lnTo>
                  <a:pt x="74000" y="37533"/>
                </a:lnTo>
                <a:lnTo>
                  <a:pt x="74000" y="9400"/>
                </a:lnTo>
                <a:moveTo>
                  <a:pt x="88842" y="71867"/>
                </a:moveTo>
                <a:lnTo>
                  <a:pt x="88842" y="71867"/>
                </a:lnTo>
                <a:lnTo>
                  <a:pt x="88842" y="78133"/>
                </a:lnTo>
                <a:cubicBezTo>
                  <a:pt x="88737" y="80089"/>
                  <a:pt x="87912" y="81133"/>
                  <a:pt x="86368" y="81267"/>
                </a:cubicBezTo>
                <a:lnTo>
                  <a:pt x="86368" y="81267"/>
                </a:lnTo>
                <a:lnTo>
                  <a:pt x="81421" y="81267"/>
                </a:lnTo>
                <a:cubicBezTo>
                  <a:pt x="79877" y="81133"/>
                  <a:pt x="79053" y="80089"/>
                  <a:pt x="78947" y="78133"/>
                </a:cubicBezTo>
                <a:lnTo>
                  <a:pt x="78947" y="78133"/>
                </a:lnTo>
                <a:lnTo>
                  <a:pt x="78947" y="71867"/>
                </a:lnTo>
                <a:cubicBezTo>
                  <a:pt x="79053" y="69911"/>
                  <a:pt x="79877" y="68867"/>
                  <a:pt x="81421" y="68733"/>
                </a:cubicBezTo>
                <a:lnTo>
                  <a:pt x="81421" y="68733"/>
                </a:lnTo>
                <a:lnTo>
                  <a:pt x="86368" y="68733"/>
                </a:lnTo>
                <a:cubicBezTo>
                  <a:pt x="87912" y="68867"/>
                  <a:pt x="88737" y="69911"/>
                  <a:pt x="88842" y="71867"/>
                </a:cubicBezTo>
                <a:lnTo>
                  <a:pt x="88842" y="71867"/>
                </a:lnTo>
                <a:moveTo>
                  <a:pt x="37000" y="81267"/>
                </a:moveTo>
                <a:lnTo>
                  <a:pt x="37000" y="81267"/>
                </a:lnTo>
                <a:lnTo>
                  <a:pt x="32053" y="81267"/>
                </a:lnTo>
                <a:cubicBezTo>
                  <a:pt x="30509" y="81133"/>
                  <a:pt x="29702" y="80089"/>
                  <a:pt x="29632" y="78133"/>
                </a:cubicBezTo>
                <a:lnTo>
                  <a:pt x="29632" y="78133"/>
                </a:lnTo>
                <a:lnTo>
                  <a:pt x="29632" y="71867"/>
                </a:lnTo>
                <a:cubicBezTo>
                  <a:pt x="29702" y="69911"/>
                  <a:pt x="30509" y="68867"/>
                  <a:pt x="32053" y="68733"/>
                </a:cubicBezTo>
                <a:lnTo>
                  <a:pt x="32053" y="68733"/>
                </a:lnTo>
                <a:lnTo>
                  <a:pt x="37000" y="68733"/>
                </a:lnTo>
                <a:cubicBezTo>
                  <a:pt x="38544" y="68867"/>
                  <a:pt x="39368" y="69911"/>
                  <a:pt x="39474" y="71867"/>
                </a:cubicBezTo>
                <a:lnTo>
                  <a:pt x="39474" y="71867"/>
                </a:lnTo>
                <a:lnTo>
                  <a:pt x="39474" y="78133"/>
                </a:lnTo>
                <a:cubicBezTo>
                  <a:pt x="39368" y="80089"/>
                  <a:pt x="38544" y="81133"/>
                  <a:pt x="37000" y="81267"/>
                </a:cubicBezTo>
                <a:lnTo>
                  <a:pt x="37000" y="81267"/>
                </a:lnTo>
                <a:moveTo>
                  <a:pt x="19737" y="78133"/>
                </a:moveTo>
                <a:lnTo>
                  <a:pt x="19737" y="78133"/>
                </a:lnTo>
                <a:cubicBezTo>
                  <a:pt x="19632" y="80089"/>
                  <a:pt x="18807" y="81133"/>
                  <a:pt x="17263" y="81267"/>
                </a:cubicBezTo>
                <a:lnTo>
                  <a:pt x="17263" y="81267"/>
                </a:lnTo>
                <a:lnTo>
                  <a:pt x="12316" y="81267"/>
                </a:lnTo>
                <a:cubicBezTo>
                  <a:pt x="10772" y="81133"/>
                  <a:pt x="9965" y="80089"/>
                  <a:pt x="9895" y="78133"/>
                </a:cubicBezTo>
                <a:lnTo>
                  <a:pt x="9895" y="78133"/>
                </a:lnTo>
                <a:lnTo>
                  <a:pt x="9895" y="71867"/>
                </a:lnTo>
                <a:cubicBezTo>
                  <a:pt x="9965" y="69911"/>
                  <a:pt x="10772" y="68867"/>
                  <a:pt x="12316" y="68733"/>
                </a:cubicBezTo>
                <a:lnTo>
                  <a:pt x="12316" y="68733"/>
                </a:lnTo>
                <a:lnTo>
                  <a:pt x="17263" y="68733"/>
                </a:lnTo>
                <a:cubicBezTo>
                  <a:pt x="18807" y="68867"/>
                  <a:pt x="19632" y="69911"/>
                  <a:pt x="19737" y="71867"/>
                </a:cubicBezTo>
                <a:lnTo>
                  <a:pt x="19737" y="71867"/>
                </a:lnTo>
                <a:lnTo>
                  <a:pt x="19737" y="78133"/>
                </a:lnTo>
                <a:moveTo>
                  <a:pt x="86368" y="50000"/>
                </a:moveTo>
                <a:lnTo>
                  <a:pt x="86368" y="50000"/>
                </a:lnTo>
                <a:cubicBezTo>
                  <a:pt x="87912" y="50133"/>
                  <a:pt x="88737" y="51178"/>
                  <a:pt x="88842" y="53133"/>
                </a:cubicBezTo>
                <a:lnTo>
                  <a:pt x="88842" y="53133"/>
                </a:lnTo>
                <a:lnTo>
                  <a:pt x="88842" y="59400"/>
                </a:lnTo>
                <a:cubicBezTo>
                  <a:pt x="88737" y="61356"/>
                  <a:pt x="87912" y="62400"/>
                  <a:pt x="86368" y="62533"/>
                </a:cubicBezTo>
                <a:lnTo>
                  <a:pt x="86368" y="62533"/>
                </a:lnTo>
                <a:lnTo>
                  <a:pt x="81421" y="62533"/>
                </a:lnTo>
                <a:cubicBezTo>
                  <a:pt x="79877" y="62400"/>
                  <a:pt x="79053" y="61356"/>
                  <a:pt x="78947" y="59400"/>
                </a:cubicBezTo>
                <a:lnTo>
                  <a:pt x="78947" y="59400"/>
                </a:lnTo>
                <a:lnTo>
                  <a:pt x="78947" y="53133"/>
                </a:lnTo>
                <a:cubicBezTo>
                  <a:pt x="79053" y="51178"/>
                  <a:pt x="79877" y="50133"/>
                  <a:pt x="81421" y="50000"/>
                </a:cubicBezTo>
                <a:lnTo>
                  <a:pt x="81421" y="50000"/>
                </a:lnTo>
                <a:lnTo>
                  <a:pt x="86368" y="50000"/>
                </a:lnTo>
                <a:moveTo>
                  <a:pt x="39474" y="34400"/>
                </a:moveTo>
                <a:lnTo>
                  <a:pt x="39474" y="34400"/>
                </a:lnTo>
                <a:lnTo>
                  <a:pt x="39474" y="40600"/>
                </a:lnTo>
                <a:cubicBezTo>
                  <a:pt x="39368" y="42556"/>
                  <a:pt x="38544" y="43600"/>
                  <a:pt x="37000" y="43733"/>
                </a:cubicBezTo>
                <a:lnTo>
                  <a:pt x="37000" y="43733"/>
                </a:lnTo>
                <a:lnTo>
                  <a:pt x="32053" y="43733"/>
                </a:lnTo>
                <a:cubicBezTo>
                  <a:pt x="30509" y="43600"/>
                  <a:pt x="29702" y="42556"/>
                  <a:pt x="29632" y="40600"/>
                </a:cubicBezTo>
                <a:lnTo>
                  <a:pt x="29632" y="40600"/>
                </a:lnTo>
                <a:lnTo>
                  <a:pt x="29632" y="34400"/>
                </a:lnTo>
                <a:cubicBezTo>
                  <a:pt x="29702" y="32444"/>
                  <a:pt x="30509" y="31400"/>
                  <a:pt x="32053" y="31267"/>
                </a:cubicBezTo>
                <a:lnTo>
                  <a:pt x="32053" y="31267"/>
                </a:lnTo>
                <a:lnTo>
                  <a:pt x="37000" y="31267"/>
                </a:lnTo>
                <a:cubicBezTo>
                  <a:pt x="38544" y="31400"/>
                  <a:pt x="39368" y="32444"/>
                  <a:pt x="39474" y="34400"/>
                </a:cubicBezTo>
                <a:lnTo>
                  <a:pt x="39474" y="34400"/>
                </a:lnTo>
                <a:moveTo>
                  <a:pt x="17263" y="31267"/>
                </a:moveTo>
                <a:lnTo>
                  <a:pt x="17263" y="31267"/>
                </a:lnTo>
                <a:cubicBezTo>
                  <a:pt x="18807" y="31400"/>
                  <a:pt x="19632" y="32444"/>
                  <a:pt x="19737" y="34400"/>
                </a:cubicBezTo>
                <a:lnTo>
                  <a:pt x="19737" y="34400"/>
                </a:lnTo>
                <a:lnTo>
                  <a:pt x="19737" y="40600"/>
                </a:lnTo>
                <a:cubicBezTo>
                  <a:pt x="19632" y="42556"/>
                  <a:pt x="18807" y="43600"/>
                  <a:pt x="17263" y="43733"/>
                </a:cubicBezTo>
                <a:lnTo>
                  <a:pt x="17263" y="43733"/>
                </a:lnTo>
                <a:lnTo>
                  <a:pt x="12316" y="43733"/>
                </a:lnTo>
                <a:cubicBezTo>
                  <a:pt x="10772" y="43600"/>
                  <a:pt x="9965" y="42556"/>
                  <a:pt x="9895" y="40600"/>
                </a:cubicBezTo>
                <a:lnTo>
                  <a:pt x="9895" y="40600"/>
                </a:lnTo>
                <a:lnTo>
                  <a:pt x="9895" y="34400"/>
                </a:lnTo>
                <a:cubicBezTo>
                  <a:pt x="9965" y="32444"/>
                  <a:pt x="10772" y="31400"/>
                  <a:pt x="12316" y="31267"/>
                </a:cubicBezTo>
                <a:lnTo>
                  <a:pt x="12316" y="31267"/>
                </a:lnTo>
                <a:lnTo>
                  <a:pt x="17263" y="31267"/>
                </a:lnTo>
                <a:moveTo>
                  <a:pt x="39474" y="59400"/>
                </a:moveTo>
                <a:lnTo>
                  <a:pt x="39474" y="59400"/>
                </a:lnTo>
                <a:cubicBezTo>
                  <a:pt x="39368" y="61356"/>
                  <a:pt x="38544" y="62400"/>
                  <a:pt x="37000" y="62533"/>
                </a:cubicBezTo>
                <a:lnTo>
                  <a:pt x="37000" y="62533"/>
                </a:lnTo>
                <a:lnTo>
                  <a:pt x="32053" y="62533"/>
                </a:lnTo>
                <a:cubicBezTo>
                  <a:pt x="30509" y="62400"/>
                  <a:pt x="29702" y="61356"/>
                  <a:pt x="29632" y="59400"/>
                </a:cubicBezTo>
                <a:lnTo>
                  <a:pt x="29632" y="59400"/>
                </a:lnTo>
                <a:lnTo>
                  <a:pt x="29632" y="53133"/>
                </a:lnTo>
                <a:cubicBezTo>
                  <a:pt x="29702" y="51178"/>
                  <a:pt x="30509" y="50133"/>
                  <a:pt x="32053" y="50000"/>
                </a:cubicBezTo>
                <a:lnTo>
                  <a:pt x="32053" y="50000"/>
                </a:lnTo>
                <a:lnTo>
                  <a:pt x="37000" y="50000"/>
                </a:lnTo>
                <a:cubicBezTo>
                  <a:pt x="38544" y="50133"/>
                  <a:pt x="39368" y="51178"/>
                  <a:pt x="39474" y="53133"/>
                </a:cubicBezTo>
                <a:lnTo>
                  <a:pt x="39474" y="53133"/>
                </a:lnTo>
                <a:lnTo>
                  <a:pt x="39474" y="59400"/>
                </a:lnTo>
                <a:moveTo>
                  <a:pt x="17263" y="62533"/>
                </a:moveTo>
                <a:lnTo>
                  <a:pt x="17263" y="62533"/>
                </a:lnTo>
                <a:lnTo>
                  <a:pt x="12316" y="62533"/>
                </a:lnTo>
                <a:cubicBezTo>
                  <a:pt x="10772" y="62400"/>
                  <a:pt x="9965" y="61356"/>
                  <a:pt x="9895" y="59400"/>
                </a:cubicBezTo>
                <a:lnTo>
                  <a:pt x="9895" y="59400"/>
                </a:lnTo>
                <a:lnTo>
                  <a:pt x="9895" y="53133"/>
                </a:lnTo>
                <a:cubicBezTo>
                  <a:pt x="9965" y="51178"/>
                  <a:pt x="10772" y="50133"/>
                  <a:pt x="12316" y="50000"/>
                </a:cubicBezTo>
                <a:lnTo>
                  <a:pt x="12316" y="50000"/>
                </a:lnTo>
                <a:lnTo>
                  <a:pt x="17263" y="50000"/>
                </a:lnTo>
                <a:cubicBezTo>
                  <a:pt x="18807" y="50133"/>
                  <a:pt x="19632" y="51178"/>
                  <a:pt x="19737" y="53133"/>
                </a:cubicBezTo>
                <a:lnTo>
                  <a:pt x="19737" y="53133"/>
                </a:lnTo>
                <a:lnTo>
                  <a:pt x="19737" y="59400"/>
                </a:lnTo>
                <a:cubicBezTo>
                  <a:pt x="19632" y="61356"/>
                  <a:pt x="18807" y="62400"/>
                  <a:pt x="17263" y="62533"/>
                </a:cubicBezTo>
                <a:lnTo>
                  <a:pt x="17263" y="62533"/>
                </a:lnTo>
                <a:moveTo>
                  <a:pt x="64158" y="53133"/>
                </a:moveTo>
                <a:lnTo>
                  <a:pt x="64158" y="53133"/>
                </a:lnTo>
                <a:lnTo>
                  <a:pt x="64158" y="59400"/>
                </a:lnTo>
                <a:cubicBezTo>
                  <a:pt x="64053" y="61356"/>
                  <a:pt x="63228" y="62400"/>
                  <a:pt x="61684" y="62533"/>
                </a:cubicBezTo>
                <a:lnTo>
                  <a:pt x="61684" y="62533"/>
                </a:lnTo>
                <a:lnTo>
                  <a:pt x="56737" y="62533"/>
                </a:lnTo>
                <a:cubicBezTo>
                  <a:pt x="55193" y="62400"/>
                  <a:pt x="54368" y="61356"/>
                  <a:pt x="54263" y="59400"/>
                </a:cubicBezTo>
                <a:lnTo>
                  <a:pt x="54263" y="59400"/>
                </a:lnTo>
                <a:lnTo>
                  <a:pt x="54263" y="53133"/>
                </a:lnTo>
                <a:cubicBezTo>
                  <a:pt x="54368" y="51178"/>
                  <a:pt x="55193" y="50133"/>
                  <a:pt x="56737" y="50000"/>
                </a:cubicBezTo>
                <a:lnTo>
                  <a:pt x="56737" y="50000"/>
                </a:lnTo>
                <a:lnTo>
                  <a:pt x="61684" y="50000"/>
                </a:lnTo>
                <a:cubicBezTo>
                  <a:pt x="63228" y="50133"/>
                  <a:pt x="64053" y="51178"/>
                  <a:pt x="64158" y="53133"/>
                </a:cubicBezTo>
                <a:lnTo>
                  <a:pt x="64158" y="53133"/>
                </a:lnTo>
                <a:moveTo>
                  <a:pt x="61684" y="12533"/>
                </a:moveTo>
                <a:lnTo>
                  <a:pt x="61684" y="12533"/>
                </a:lnTo>
                <a:cubicBezTo>
                  <a:pt x="63228" y="12622"/>
                  <a:pt x="64053" y="13644"/>
                  <a:pt x="64158" y="15600"/>
                </a:cubicBezTo>
                <a:lnTo>
                  <a:pt x="64158" y="15600"/>
                </a:lnTo>
                <a:lnTo>
                  <a:pt x="64158" y="21867"/>
                </a:lnTo>
                <a:cubicBezTo>
                  <a:pt x="64053" y="23822"/>
                  <a:pt x="63228" y="24867"/>
                  <a:pt x="61684" y="25000"/>
                </a:cubicBezTo>
                <a:lnTo>
                  <a:pt x="61684" y="25000"/>
                </a:lnTo>
                <a:lnTo>
                  <a:pt x="56737" y="25000"/>
                </a:lnTo>
                <a:cubicBezTo>
                  <a:pt x="55193" y="24867"/>
                  <a:pt x="54368" y="23822"/>
                  <a:pt x="54263" y="21867"/>
                </a:cubicBezTo>
                <a:lnTo>
                  <a:pt x="54263" y="21867"/>
                </a:lnTo>
                <a:lnTo>
                  <a:pt x="54263" y="15600"/>
                </a:lnTo>
                <a:cubicBezTo>
                  <a:pt x="54368" y="13644"/>
                  <a:pt x="55193" y="12622"/>
                  <a:pt x="56737" y="12533"/>
                </a:cubicBezTo>
                <a:lnTo>
                  <a:pt x="56737" y="12533"/>
                </a:lnTo>
                <a:lnTo>
                  <a:pt x="61684" y="12533"/>
                </a:lnTo>
                <a:moveTo>
                  <a:pt x="64158" y="34400"/>
                </a:moveTo>
                <a:lnTo>
                  <a:pt x="64158" y="34400"/>
                </a:lnTo>
                <a:lnTo>
                  <a:pt x="64158" y="40600"/>
                </a:lnTo>
                <a:cubicBezTo>
                  <a:pt x="64053" y="42556"/>
                  <a:pt x="63228" y="43600"/>
                  <a:pt x="61684" y="43733"/>
                </a:cubicBezTo>
                <a:lnTo>
                  <a:pt x="61684" y="43733"/>
                </a:lnTo>
                <a:lnTo>
                  <a:pt x="56737" y="43733"/>
                </a:lnTo>
                <a:cubicBezTo>
                  <a:pt x="55193" y="43600"/>
                  <a:pt x="54368" y="42556"/>
                  <a:pt x="54263" y="40600"/>
                </a:cubicBezTo>
                <a:lnTo>
                  <a:pt x="54263" y="40600"/>
                </a:lnTo>
                <a:lnTo>
                  <a:pt x="54263" y="34400"/>
                </a:lnTo>
                <a:cubicBezTo>
                  <a:pt x="54368" y="32444"/>
                  <a:pt x="55193" y="31400"/>
                  <a:pt x="56737" y="31267"/>
                </a:cubicBezTo>
                <a:lnTo>
                  <a:pt x="56737" y="31267"/>
                </a:lnTo>
                <a:lnTo>
                  <a:pt x="61684" y="31267"/>
                </a:lnTo>
                <a:cubicBezTo>
                  <a:pt x="63228" y="31400"/>
                  <a:pt x="64053" y="32444"/>
                  <a:pt x="64158" y="34400"/>
                </a:cubicBezTo>
                <a:lnTo>
                  <a:pt x="64158" y="3440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39478520-19"/>
          <p:cNvSpPr/>
          <p:nvPr/>
        </p:nvSpPr>
        <p:spPr>
          <a:xfrm>
            <a:off x="4836319" y="1793974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39478241-9"/>
          <p:cNvSpPr/>
          <p:nvPr/>
        </p:nvSpPr>
        <p:spPr>
          <a:xfrm>
            <a:off x="514350" y="2339578"/>
            <a:ext cx="4057650" cy="7599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13" y="0"/>
                </a:moveTo>
                <a:lnTo>
                  <a:pt x="97887" y="0"/>
                </a:lnTo>
                <a:lnTo>
                  <a:pt x="98094" y="50"/>
                </a:lnTo>
                <a:lnTo>
                  <a:pt x="98300" y="213"/>
                </a:lnTo>
                <a:lnTo>
                  <a:pt x="98500" y="488"/>
                </a:lnTo>
                <a:lnTo>
                  <a:pt x="98695" y="862"/>
                </a:lnTo>
                <a:lnTo>
                  <a:pt x="98883" y="1325"/>
                </a:lnTo>
                <a:lnTo>
                  <a:pt x="99061" y="1900"/>
                </a:lnTo>
                <a:lnTo>
                  <a:pt x="99228" y="2550"/>
                </a:lnTo>
                <a:lnTo>
                  <a:pt x="99380" y="3300"/>
                </a:lnTo>
                <a:lnTo>
                  <a:pt x="99521" y="4113"/>
                </a:lnTo>
                <a:lnTo>
                  <a:pt x="99643" y="5000"/>
                </a:lnTo>
                <a:lnTo>
                  <a:pt x="99751" y="5950"/>
                </a:lnTo>
                <a:lnTo>
                  <a:pt x="99838" y="6950"/>
                </a:lnTo>
                <a:lnTo>
                  <a:pt x="99908" y="7988"/>
                </a:lnTo>
                <a:lnTo>
                  <a:pt x="99960" y="9050"/>
                </a:lnTo>
                <a:lnTo>
                  <a:pt x="99991" y="10150"/>
                </a:lnTo>
                <a:lnTo>
                  <a:pt x="100000" y="11250"/>
                </a:lnTo>
                <a:lnTo>
                  <a:pt x="100000" y="88750"/>
                </a:lnTo>
                <a:lnTo>
                  <a:pt x="99991" y="89850"/>
                </a:lnTo>
                <a:lnTo>
                  <a:pt x="99960" y="90950"/>
                </a:lnTo>
                <a:lnTo>
                  <a:pt x="99908" y="92013"/>
                </a:lnTo>
                <a:lnTo>
                  <a:pt x="99838" y="93050"/>
                </a:lnTo>
                <a:lnTo>
                  <a:pt x="99751" y="94050"/>
                </a:lnTo>
                <a:lnTo>
                  <a:pt x="99643" y="95000"/>
                </a:lnTo>
                <a:lnTo>
                  <a:pt x="99521" y="95887"/>
                </a:lnTo>
                <a:lnTo>
                  <a:pt x="99380" y="96700"/>
                </a:lnTo>
                <a:lnTo>
                  <a:pt x="99228" y="97450"/>
                </a:lnTo>
                <a:lnTo>
                  <a:pt x="99061" y="98100"/>
                </a:lnTo>
                <a:lnTo>
                  <a:pt x="98883" y="98675"/>
                </a:lnTo>
                <a:lnTo>
                  <a:pt x="98695" y="99138"/>
                </a:lnTo>
                <a:lnTo>
                  <a:pt x="98500" y="99513"/>
                </a:lnTo>
                <a:lnTo>
                  <a:pt x="98300" y="99788"/>
                </a:lnTo>
                <a:lnTo>
                  <a:pt x="98094" y="99950"/>
                </a:lnTo>
                <a:lnTo>
                  <a:pt x="97887" y="100000"/>
                </a:lnTo>
                <a:lnTo>
                  <a:pt x="2113" y="100000"/>
                </a:lnTo>
                <a:lnTo>
                  <a:pt x="1906" y="99950"/>
                </a:lnTo>
                <a:lnTo>
                  <a:pt x="1700" y="99788"/>
                </a:lnTo>
                <a:lnTo>
                  <a:pt x="1500" y="99513"/>
                </a:lnTo>
                <a:lnTo>
                  <a:pt x="1305" y="99138"/>
                </a:lnTo>
                <a:lnTo>
                  <a:pt x="1117" y="98675"/>
                </a:lnTo>
                <a:lnTo>
                  <a:pt x="939" y="98100"/>
                </a:lnTo>
                <a:lnTo>
                  <a:pt x="772" y="97450"/>
                </a:lnTo>
                <a:lnTo>
                  <a:pt x="620" y="96700"/>
                </a:lnTo>
                <a:lnTo>
                  <a:pt x="479" y="95887"/>
                </a:lnTo>
                <a:lnTo>
                  <a:pt x="357" y="95000"/>
                </a:lnTo>
                <a:lnTo>
                  <a:pt x="249" y="94050"/>
                </a:lnTo>
                <a:lnTo>
                  <a:pt x="162" y="93050"/>
                </a:lnTo>
                <a:lnTo>
                  <a:pt x="92" y="92013"/>
                </a:lnTo>
                <a:lnTo>
                  <a:pt x="40" y="90950"/>
                </a:lnTo>
                <a:lnTo>
                  <a:pt x="9" y="89850"/>
                </a:lnTo>
                <a:lnTo>
                  <a:pt x="0" y="88750"/>
                </a:lnTo>
                <a:lnTo>
                  <a:pt x="0" y="11250"/>
                </a:lnTo>
                <a:lnTo>
                  <a:pt x="9" y="10150"/>
                </a:lnTo>
                <a:lnTo>
                  <a:pt x="40" y="9050"/>
                </a:lnTo>
                <a:lnTo>
                  <a:pt x="92" y="7988"/>
                </a:lnTo>
                <a:lnTo>
                  <a:pt x="162" y="6950"/>
                </a:lnTo>
                <a:lnTo>
                  <a:pt x="249" y="5950"/>
                </a:lnTo>
                <a:lnTo>
                  <a:pt x="357" y="5000"/>
                </a:lnTo>
                <a:lnTo>
                  <a:pt x="479" y="4113"/>
                </a:lnTo>
                <a:lnTo>
                  <a:pt x="620" y="3300"/>
                </a:lnTo>
                <a:lnTo>
                  <a:pt x="772" y="2550"/>
                </a:lnTo>
                <a:lnTo>
                  <a:pt x="939" y="1900"/>
                </a:lnTo>
                <a:lnTo>
                  <a:pt x="1117" y="1325"/>
                </a:lnTo>
                <a:lnTo>
                  <a:pt x="1305" y="862"/>
                </a:lnTo>
                <a:lnTo>
                  <a:pt x="1500" y="488"/>
                </a:lnTo>
                <a:lnTo>
                  <a:pt x="1700" y="213"/>
                </a:lnTo>
                <a:lnTo>
                  <a:pt x="1906" y="50"/>
                </a:lnTo>
                <a:lnTo>
                  <a:pt x="2113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l-1786839478258-18"/>
          <p:cNvSpPr/>
          <p:nvPr/>
        </p:nvSpPr>
        <p:spPr>
          <a:xfrm>
            <a:off x="521494" y="2347661"/>
            <a:ext cx="42863" cy="74375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2200" y="98897"/>
                </a:moveTo>
                <a:lnTo>
                  <a:pt x="42000" y="97462"/>
                </a:lnTo>
                <a:lnTo>
                  <a:pt x="17000" y="95718"/>
                </a:lnTo>
                <a:lnTo>
                  <a:pt x="0" y="93885"/>
                </a:lnTo>
                <a:lnTo>
                  <a:pt x="0" y="5859"/>
                </a:lnTo>
                <a:lnTo>
                  <a:pt x="17000" y="4026"/>
                </a:lnTo>
                <a:lnTo>
                  <a:pt x="42000" y="2282"/>
                </a:lnTo>
                <a:lnTo>
                  <a:pt x="72200" y="859"/>
                </a:lnTo>
                <a:lnTo>
                  <a:pt x="100000" y="0"/>
                </a:lnTo>
                <a:lnTo>
                  <a:pt x="100000" y="99744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el-1786839478522-20"/>
          <p:cNvSpPr/>
          <p:nvPr/>
        </p:nvSpPr>
        <p:spPr>
          <a:xfrm>
            <a:off x="664397" y="2461022"/>
            <a:ext cx="160679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33059" y="6267"/>
                </a:moveTo>
                <a:lnTo>
                  <a:pt x="33059" y="6267"/>
                </a:lnTo>
                <a:cubicBezTo>
                  <a:pt x="33059" y="4444"/>
                  <a:pt x="33588" y="2933"/>
                  <a:pt x="34647" y="1733"/>
                </a:cubicBezTo>
                <a:lnTo>
                  <a:pt x="34647" y="1733"/>
                </a:lnTo>
                <a:lnTo>
                  <a:pt x="34647" y="1733"/>
                </a:lnTo>
                <a:cubicBezTo>
                  <a:pt x="35667" y="578"/>
                  <a:pt x="36980" y="0"/>
                  <a:pt x="38588" y="0"/>
                </a:cubicBezTo>
                <a:lnTo>
                  <a:pt x="38588" y="0"/>
                </a:lnTo>
                <a:lnTo>
                  <a:pt x="60647" y="0"/>
                </a:lnTo>
                <a:cubicBezTo>
                  <a:pt x="62255" y="0"/>
                  <a:pt x="63569" y="578"/>
                  <a:pt x="64588" y="1733"/>
                </a:cubicBezTo>
                <a:lnTo>
                  <a:pt x="64588" y="1733"/>
                </a:lnTo>
                <a:cubicBezTo>
                  <a:pt x="65647" y="2933"/>
                  <a:pt x="66176" y="4444"/>
                  <a:pt x="66176" y="6267"/>
                </a:cubicBezTo>
                <a:lnTo>
                  <a:pt x="66176" y="6267"/>
                </a:lnTo>
                <a:lnTo>
                  <a:pt x="66176" y="12533"/>
                </a:lnTo>
                <a:lnTo>
                  <a:pt x="74412" y="12533"/>
                </a:lnTo>
                <a:cubicBezTo>
                  <a:pt x="76725" y="12622"/>
                  <a:pt x="78686" y="13533"/>
                  <a:pt x="80294" y="15267"/>
                </a:cubicBezTo>
                <a:lnTo>
                  <a:pt x="80294" y="15267"/>
                </a:lnTo>
                <a:cubicBezTo>
                  <a:pt x="81784" y="17089"/>
                  <a:pt x="82588" y="19289"/>
                  <a:pt x="82706" y="21867"/>
                </a:cubicBezTo>
                <a:lnTo>
                  <a:pt x="82706" y="21867"/>
                </a:lnTo>
                <a:lnTo>
                  <a:pt x="82706" y="46867"/>
                </a:lnTo>
                <a:lnTo>
                  <a:pt x="90294" y="49800"/>
                </a:lnTo>
                <a:cubicBezTo>
                  <a:pt x="92373" y="50733"/>
                  <a:pt x="93627" y="52222"/>
                  <a:pt x="94059" y="54267"/>
                </a:cubicBezTo>
                <a:lnTo>
                  <a:pt x="94059" y="54267"/>
                </a:lnTo>
                <a:cubicBezTo>
                  <a:pt x="94412" y="56489"/>
                  <a:pt x="93843" y="58511"/>
                  <a:pt x="92353" y="60333"/>
                </a:cubicBezTo>
                <a:lnTo>
                  <a:pt x="92353" y="60333"/>
                </a:lnTo>
                <a:lnTo>
                  <a:pt x="74941" y="78333"/>
                </a:lnTo>
                <a:cubicBezTo>
                  <a:pt x="71961" y="80289"/>
                  <a:pt x="69039" y="81267"/>
                  <a:pt x="66176" y="81267"/>
                </a:cubicBezTo>
                <a:lnTo>
                  <a:pt x="66176" y="81267"/>
                </a:lnTo>
                <a:cubicBezTo>
                  <a:pt x="62725" y="81267"/>
                  <a:pt x="59333" y="79956"/>
                  <a:pt x="56000" y="77333"/>
                </a:cubicBezTo>
                <a:lnTo>
                  <a:pt x="56000" y="77333"/>
                </a:lnTo>
                <a:cubicBezTo>
                  <a:pt x="54039" y="75778"/>
                  <a:pt x="51902" y="75000"/>
                  <a:pt x="49588" y="75000"/>
                </a:cubicBezTo>
                <a:lnTo>
                  <a:pt x="49588" y="75000"/>
                </a:lnTo>
                <a:cubicBezTo>
                  <a:pt x="47314" y="75000"/>
                  <a:pt x="45196" y="75778"/>
                  <a:pt x="43235" y="77333"/>
                </a:cubicBezTo>
                <a:lnTo>
                  <a:pt x="43235" y="77333"/>
                </a:lnTo>
                <a:cubicBezTo>
                  <a:pt x="40255" y="79822"/>
                  <a:pt x="36863" y="81133"/>
                  <a:pt x="33059" y="81267"/>
                </a:cubicBezTo>
                <a:lnTo>
                  <a:pt x="33059" y="81267"/>
                </a:lnTo>
                <a:cubicBezTo>
                  <a:pt x="30078" y="81267"/>
                  <a:pt x="27157" y="80289"/>
                  <a:pt x="24294" y="78333"/>
                </a:cubicBezTo>
                <a:lnTo>
                  <a:pt x="24294" y="78333"/>
                </a:lnTo>
                <a:lnTo>
                  <a:pt x="6882" y="60333"/>
                </a:lnTo>
                <a:cubicBezTo>
                  <a:pt x="5392" y="58511"/>
                  <a:pt x="4824" y="56489"/>
                  <a:pt x="5176" y="54267"/>
                </a:cubicBezTo>
                <a:lnTo>
                  <a:pt x="5176" y="54267"/>
                </a:lnTo>
                <a:cubicBezTo>
                  <a:pt x="5608" y="52222"/>
                  <a:pt x="6863" y="50733"/>
                  <a:pt x="8941" y="49800"/>
                </a:cubicBezTo>
                <a:lnTo>
                  <a:pt x="8941" y="49800"/>
                </a:lnTo>
                <a:lnTo>
                  <a:pt x="16529" y="46867"/>
                </a:lnTo>
                <a:lnTo>
                  <a:pt x="16529" y="21867"/>
                </a:lnTo>
                <a:cubicBezTo>
                  <a:pt x="16647" y="19289"/>
                  <a:pt x="17451" y="17089"/>
                  <a:pt x="18941" y="15267"/>
                </a:cubicBezTo>
                <a:lnTo>
                  <a:pt x="18941" y="15267"/>
                </a:lnTo>
                <a:cubicBezTo>
                  <a:pt x="20549" y="13533"/>
                  <a:pt x="22510" y="12622"/>
                  <a:pt x="24824" y="12533"/>
                </a:cubicBezTo>
                <a:lnTo>
                  <a:pt x="24824" y="12533"/>
                </a:lnTo>
                <a:lnTo>
                  <a:pt x="33059" y="12533"/>
                </a:lnTo>
                <a:lnTo>
                  <a:pt x="33059" y="6267"/>
                </a:lnTo>
                <a:moveTo>
                  <a:pt x="27529" y="42800"/>
                </a:moveTo>
                <a:lnTo>
                  <a:pt x="27529" y="42800"/>
                </a:lnTo>
                <a:lnTo>
                  <a:pt x="46176" y="35733"/>
                </a:lnTo>
                <a:cubicBezTo>
                  <a:pt x="48451" y="34844"/>
                  <a:pt x="50745" y="34844"/>
                  <a:pt x="53059" y="35733"/>
                </a:cubicBezTo>
                <a:lnTo>
                  <a:pt x="53059" y="35733"/>
                </a:lnTo>
                <a:lnTo>
                  <a:pt x="71647" y="42800"/>
                </a:lnTo>
                <a:lnTo>
                  <a:pt x="71647" y="25000"/>
                </a:lnTo>
                <a:lnTo>
                  <a:pt x="27529" y="25000"/>
                </a:lnTo>
                <a:lnTo>
                  <a:pt x="27529" y="42800"/>
                </a:lnTo>
                <a:moveTo>
                  <a:pt x="52882" y="82400"/>
                </a:moveTo>
                <a:lnTo>
                  <a:pt x="52882" y="82400"/>
                </a:lnTo>
                <a:cubicBezTo>
                  <a:pt x="56922" y="85689"/>
                  <a:pt x="61353" y="87400"/>
                  <a:pt x="66176" y="87533"/>
                </a:cubicBezTo>
                <a:lnTo>
                  <a:pt x="66176" y="87533"/>
                </a:lnTo>
                <a:cubicBezTo>
                  <a:pt x="71000" y="87267"/>
                  <a:pt x="75412" y="85556"/>
                  <a:pt x="79412" y="82400"/>
                </a:cubicBezTo>
                <a:lnTo>
                  <a:pt x="79412" y="82400"/>
                </a:lnTo>
                <a:lnTo>
                  <a:pt x="79412" y="82400"/>
                </a:lnTo>
                <a:cubicBezTo>
                  <a:pt x="81843" y="80711"/>
                  <a:pt x="84137" y="80844"/>
                  <a:pt x="86294" y="82800"/>
                </a:cubicBezTo>
                <a:lnTo>
                  <a:pt x="86294" y="82800"/>
                </a:lnTo>
                <a:cubicBezTo>
                  <a:pt x="88843" y="85156"/>
                  <a:pt x="91725" y="86778"/>
                  <a:pt x="94941" y="87667"/>
                </a:cubicBezTo>
                <a:lnTo>
                  <a:pt x="94941" y="87667"/>
                </a:lnTo>
                <a:cubicBezTo>
                  <a:pt x="96431" y="88067"/>
                  <a:pt x="97588" y="88978"/>
                  <a:pt x="98412" y="90400"/>
                </a:cubicBezTo>
                <a:lnTo>
                  <a:pt x="98412" y="90400"/>
                </a:lnTo>
                <a:cubicBezTo>
                  <a:pt x="99196" y="91867"/>
                  <a:pt x="99412" y="93444"/>
                  <a:pt x="99059" y="95133"/>
                </a:cubicBezTo>
                <a:lnTo>
                  <a:pt x="99059" y="95133"/>
                </a:lnTo>
                <a:cubicBezTo>
                  <a:pt x="98706" y="96822"/>
                  <a:pt x="97902" y="98111"/>
                  <a:pt x="96647" y="99000"/>
                </a:cubicBezTo>
                <a:lnTo>
                  <a:pt x="96647" y="99000"/>
                </a:lnTo>
                <a:cubicBezTo>
                  <a:pt x="95392" y="99933"/>
                  <a:pt x="94020" y="100200"/>
                  <a:pt x="92529" y="99800"/>
                </a:cubicBezTo>
                <a:lnTo>
                  <a:pt x="92529" y="99800"/>
                </a:lnTo>
                <a:cubicBezTo>
                  <a:pt x="88176" y="98511"/>
                  <a:pt x="84843" y="96889"/>
                  <a:pt x="82529" y="94933"/>
                </a:cubicBezTo>
                <a:lnTo>
                  <a:pt x="82529" y="94933"/>
                </a:lnTo>
                <a:cubicBezTo>
                  <a:pt x="77353" y="98178"/>
                  <a:pt x="71902" y="99867"/>
                  <a:pt x="66176" y="100000"/>
                </a:cubicBezTo>
                <a:lnTo>
                  <a:pt x="66176" y="100000"/>
                </a:lnTo>
                <a:cubicBezTo>
                  <a:pt x="60529" y="99600"/>
                  <a:pt x="55922" y="98356"/>
                  <a:pt x="52353" y="96267"/>
                </a:cubicBezTo>
                <a:lnTo>
                  <a:pt x="52353" y="96267"/>
                </a:lnTo>
                <a:cubicBezTo>
                  <a:pt x="51333" y="95778"/>
                  <a:pt x="50412" y="95267"/>
                  <a:pt x="49588" y="94733"/>
                </a:cubicBezTo>
                <a:lnTo>
                  <a:pt x="49588" y="94733"/>
                </a:lnTo>
                <a:cubicBezTo>
                  <a:pt x="48804" y="95267"/>
                  <a:pt x="47902" y="95778"/>
                  <a:pt x="46882" y="96267"/>
                </a:cubicBezTo>
                <a:lnTo>
                  <a:pt x="46882" y="96267"/>
                </a:lnTo>
                <a:cubicBezTo>
                  <a:pt x="43314" y="98356"/>
                  <a:pt x="38706" y="99600"/>
                  <a:pt x="33059" y="100000"/>
                </a:cubicBezTo>
                <a:lnTo>
                  <a:pt x="33059" y="100000"/>
                </a:lnTo>
                <a:cubicBezTo>
                  <a:pt x="27333" y="99867"/>
                  <a:pt x="21941" y="98178"/>
                  <a:pt x="16882" y="94933"/>
                </a:cubicBezTo>
                <a:lnTo>
                  <a:pt x="16882" y="94933"/>
                </a:lnTo>
                <a:cubicBezTo>
                  <a:pt x="14451" y="96889"/>
                  <a:pt x="11059" y="98511"/>
                  <a:pt x="6706" y="99800"/>
                </a:cubicBezTo>
                <a:lnTo>
                  <a:pt x="6706" y="99800"/>
                </a:lnTo>
                <a:cubicBezTo>
                  <a:pt x="5216" y="100200"/>
                  <a:pt x="3843" y="99933"/>
                  <a:pt x="2588" y="99000"/>
                </a:cubicBezTo>
                <a:lnTo>
                  <a:pt x="2588" y="99000"/>
                </a:lnTo>
                <a:cubicBezTo>
                  <a:pt x="1294" y="98111"/>
                  <a:pt x="490" y="96822"/>
                  <a:pt x="176" y="95133"/>
                </a:cubicBezTo>
                <a:lnTo>
                  <a:pt x="176" y="95133"/>
                </a:lnTo>
                <a:cubicBezTo>
                  <a:pt x="-176" y="93444"/>
                  <a:pt x="39" y="91867"/>
                  <a:pt x="824" y="90400"/>
                </a:cubicBezTo>
                <a:lnTo>
                  <a:pt x="824" y="90400"/>
                </a:lnTo>
                <a:cubicBezTo>
                  <a:pt x="1647" y="88978"/>
                  <a:pt x="2804" y="88067"/>
                  <a:pt x="4294" y="87667"/>
                </a:cubicBezTo>
                <a:lnTo>
                  <a:pt x="4294" y="87667"/>
                </a:lnTo>
                <a:cubicBezTo>
                  <a:pt x="7510" y="86778"/>
                  <a:pt x="10373" y="85156"/>
                  <a:pt x="12882" y="82800"/>
                </a:cubicBezTo>
                <a:lnTo>
                  <a:pt x="12882" y="82800"/>
                </a:lnTo>
                <a:cubicBezTo>
                  <a:pt x="15078" y="80978"/>
                  <a:pt x="17392" y="80844"/>
                  <a:pt x="19824" y="82400"/>
                </a:cubicBezTo>
                <a:lnTo>
                  <a:pt x="19824" y="82400"/>
                </a:lnTo>
                <a:lnTo>
                  <a:pt x="19824" y="82400"/>
                </a:lnTo>
                <a:cubicBezTo>
                  <a:pt x="23824" y="85556"/>
                  <a:pt x="28235" y="87267"/>
                  <a:pt x="33059" y="87533"/>
                </a:cubicBezTo>
                <a:lnTo>
                  <a:pt x="33059" y="87533"/>
                </a:lnTo>
                <a:cubicBezTo>
                  <a:pt x="38000" y="87400"/>
                  <a:pt x="42490" y="85689"/>
                  <a:pt x="46529" y="82400"/>
                </a:cubicBezTo>
                <a:lnTo>
                  <a:pt x="46529" y="82400"/>
                </a:lnTo>
                <a:cubicBezTo>
                  <a:pt x="48569" y="80844"/>
                  <a:pt x="50686" y="80844"/>
                  <a:pt x="52882" y="82400"/>
                </a:cubicBezTo>
                <a:lnTo>
                  <a:pt x="52882" y="82400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839478524-21"/>
          <p:cNvSpPr/>
          <p:nvPr/>
        </p:nvSpPr>
        <p:spPr>
          <a:xfrm>
            <a:off x="664369" y="2668191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39478242-10"/>
          <p:cNvSpPr/>
          <p:nvPr/>
        </p:nvSpPr>
        <p:spPr>
          <a:xfrm>
            <a:off x="4686300" y="2339578"/>
            <a:ext cx="4057650" cy="7599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13" y="0"/>
                </a:moveTo>
                <a:lnTo>
                  <a:pt x="97887" y="0"/>
                </a:lnTo>
                <a:lnTo>
                  <a:pt x="98094" y="50"/>
                </a:lnTo>
                <a:lnTo>
                  <a:pt x="98300" y="213"/>
                </a:lnTo>
                <a:lnTo>
                  <a:pt x="98500" y="488"/>
                </a:lnTo>
                <a:lnTo>
                  <a:pt x="98695" y="862"/>
                </a:lnTo>
                <a:lnTo>
                  <a:pt x="98883" y="1325"/>
                </a:lnTo>
                <a:lnTo>
                  <a:pt x="99061" y="1900"/>
                </a:lnTo>
                <a:lnTo>
                  <a:pt x="99228" y="2550"/>
                </a:lnTo>
                <a:lnTo>
                  <a:pt x="99380" y="3300"/>
                </a:lnTo>
                <a:lnTo>
                  <a:pt x="99521" y="4113"/>
                </a:lnTo>
                <a:lnTo>
                  <a:pt x="99643" y="5000"/>
                </a:lnTo>
                <a:lnTo>
                  <a:pt x="99751" y="5950"/>
                </a:lnTo>
                <a:lnTo>
                  <a:pt x="99838" y="6950"/>
                </a:lnTo>
                <a:lnTo>
                  <a:pt x="99908" y="7988"/>
                </a:lnTo>
                <a:lnTo>
                  <a:pt x="99960" y="9050"/>
                </a:lnTo>
                <a:lnTo>
                  <a:pt x="99991" y="10150"/>
                </a:lnTo>
                <a:lnTo>
                  <a:pt x="100000" y="11250"/>
                </a:lnTo>
                <a:lnTo>
                  <a:pt x="100000" y="88750"/>
                </a:lnTo>
                <a:lnTo>
                  <a:pt x="99991" y="89850"/>
                </a:lnTo>
                <a:lnTo>
                  <a:pt x="99960" y="90950"/>
                </a:lnTo>
                <a:lnTo>
                  <a:pt x="99908" y="92013"/>
                </a:lnTo>
                <a:lnTo>
                  <a:pt x="99838" y="93050"/>
                </a:lnTo>
                <a:lnTo>
                  <a:pt x="99751" y="94050"/>
                </a:lnTo>
                <a:lnTo>
                  <a:pt x="99643" y="95000"/>
                </a:lnTo>
                <a:lnTo>
                  <a:pt x="99521" y="95887"/>
                </a:lnTo>
                <a:lnTo>
                  <a:pt x="99380" y="96700"/>
                </a:lnTo>
                <a:lnTo>
                  <a:pt x="99228" y="97450"/>
                </a:lnTo>
                <a:lnTo>
                  <a:pt x="99061" y="98100"/>
                </a:lnTo>
                <a:lnTo>
                  <a:pt x="98883" y="98675"/>
                </a:lnTo>
                <a:lnTo>
                  <a:pt x="98695" y="99138"/>
                </a:lnTo>
                <a:lnTo>
                  <a:pt x="98500" y="99513"/>
                </a:lnTo>
                <a:lnTo>
                  <a:pt x="98300" y="99788"/>
                </a:lnTo>
                <a:lnTo>
                  <a:pt x="98094" y="99950"/>
                </a:lnTo>
                <a:lnTo>
                  <a:pt x="97887" y="100000"/>
                </a:lnTo>
                <a:lnTo>
                  <a:pt x="2113" y="100000"/>
                </a:lnTo>
                <a:lnTo>
                  <a:pt x="1906" y="99950"/>
                </a:lnTo>
                <a:lnTo>
                  <a:pt x="1700" y="99788"/>
                </a:lnTo>
                <a:lnTo>
                  <a:pt x="1500" y="99513"/>
                </a:lnTo>
                <a:lnTo>
                  <a:pt x="1305" y="99138"/>
                </a:lnTo>
                <a:lnTo>
                  <a:pt x="1117" y="98675"/>
                </a:lnTo>
                <a:lnTo>
                  <a:pt x="939" y="98100"/>
                </a:lnTo>
                <a:lnTo>
                  <a:pt x="772" y="97450"/>
                </a:lnTo>
                <a:lnTo>
                  <a:pt x="620" y="96700"/>
                </a:lnTo>
                <a:lnTo>
                  <a:pt x="479" y="95887"/>
                </a:lnTo>
                <a:lnTo>
                  <a:pt x="357" y="95000"/>
                </a:lnTo>
                <a:lnTo>
                  <a:pt x="249" y="94050"/>
                </a:lnTo>
                <a:lnTo>
                  <a:pt x="162" y="93050"/>
                </a:lnTo>
                <a:lnTo>
                  <a:pt x="92" y="92013"/>
                </a:lnTo>
                <a:lnTo>
                  <a:pt x="40" y="90950"/>
                </a:lnTo>
                <a:lnTo>
                  <a:pt x="9" y="89850"/>
                </a:lnTo>
                <a:lnTo>
                  <a:pt x="0" y="88750"/>
                </a:lnTo>
                <a:lnTo>
                  <a:pt x="0" y="11250"/>
                </a:lnTo>
                <a:lnTo>
                  <a:pt x="9" y="10150"/>
                </a:lnTo>
                <a:lnTo>
                  <a:pt x="40" y="9050"/>
                </a:lnTo>
                <a:lnTo>
                  <a:pt x="92" y="7988"/>
                </a:lnTo>
                <a:lnTo>
                  <a:pt x="162" y="6950"/>
                </a:lnTo>
                <a:lnTo>
                  <a:pt x="249" y="5950"/>
                </a:lnTo>
                <a:lnTo>
                  <a:pt x="357" y="5000"/>
                </a:lnTo>
                <a:lnTo>
                  <a:pt x="479" y="4113"/>
                </a:lnTo>
                <a:lnTo>
                  <a:pt x="620" y="3300"/>
                </a:lnTo>
                <a:lnTo>
                  <a:pt x="772" y="2550"/>
                </a:lnTo>
                <a:lnTo>
                  <a:pt x="939" y="1900"/>
                </a:lnTo>
                <a:lnTo>
                  <a:pt x="1117" y="1325"/>
                </a:lnTo>
                <a:lnTo>
                  <a:pt x="1305" y="862"/>
                </a:lnTo>
                <a:lnTo>
                  <a:pt x="1500" y="488"/>
                </a:lnTo>
                <a:lnTo>
                  <a:pt x="1700" y="213"/>
                </a:lnTo>
                <a:lnTo>
                  <a:pt x="1906" y="50"/>
                </a:lnTo>
                <a:lnTo>
                  <a:pt x="2113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l-1786839478259-19"/>
          <p:cNvSpPr/>
          <p:nvPr/>
        </p:nvSpPr>
        <p:spPr>
          <a:xfrm>
            <a:off x="4693444" y="2347661"/>
            <a:ext cx="42863" cy="74375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72200" y="98897"/>
                </a:moveTo>
                <a:lnTo>
                  <a:pt x="42000" y="97462"/>
                </a:lnTo>
                <a:lnTo>
                  <a:pt x="17000" y="95718"/>
                </a:lnTo>
                <a:lnTo>
                  <a:pt x="0" y="93885"/>
                </a:lnTo>
                <a:lnTo>
                  <a:pt x="0" y="5859"/>
                </a:lnTo>
                <a:lnTo>
                  <a:pt x="17000" y="4026"/>
                </a:lnTo>
                <a:lnTo>
                  <a:pt x="42000" y="2282"/>
                </a:lnTo>
                <a:lnTo>
                  <a:pt x="72200" y="859"/>
                </a:lnTo>
                <a:lnTo>
                  <a:pt x="100000" y="0"/>
                </a:lnTo>
                <a:lnTo>
                  <a:pt x="100000" y="99744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39478526-22"/>
          <p:cNvSpPr/>
          <p:nvPr/>
        </p:nvSpPr>
        <p:spPr>
          <a:xfrm>
            <a:off x="4836319" y="2461022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2211" y="0"/>
                </a:moveTo>
                <a:lnTo>
                  <a:pt x="22211" y="0"/>
                </a:lnTo>
                <a:cubicBezTo>
                  <a:pt x="26842" y="133"/>
                  <a:pt x="30386" y="2733"/>
                  <a:pt x="32842" y="7800"/>
                </a:cubicBezTo>
                <a:lnTo>
                  <a:pt x="32842" y="7800"/>
                </a:lnTo>
                <a:cubicBezTo>
                  <a:pt x="35088" y="13000"/>
                  <a:pt x="35088" y="18222"/>
                  <a:pt x="32842" y="23467"/>
                </a:cubicBezTo>
                <a:lnTo>
                  <a:pt x="32842" y="23467"/>
                </a:lnTo>
                <a:cubicBezTo>
                  <a:pt x="30386" y="28533"/>
                  <a:pt x="26842" y="31133"/>
                  <a:pt x="22211" y="31267"/>
                </a:cubicBezTo>
                <a:lnTo>
                  <a:pt x="22211" y="31267"/>
                </a:lnTo>
                <a:cubicBezTo>
                  <a:pt x="17579" y="31133"/>
                  <a:pt x="14035" y="28533"/>
                  <a:pt x="11579" y="23467"/>
                </a:cubicBezTo>
                <a:lnTo>
                  <a:pt x="11579" y="23467"/>
                </a:lnTo>
                <a:cubicBezTo>
                  <a:pt x="9298" y="18222"/>
                  <a:pt x="9298" y="13000"/>
                  <a:pt x="11579" y="7800"/>
                </a:cubicBezTo>
                <a:lnTo>
                  <a:pt x="11579" y="7800"/>
                </a:lnTo>
                <a:cubicBezTo>
                  <a:pt x="14035" y="2733"/>
                  <a:pt x="17579" y="133"/>
                  <a:pt x="22211" y="0"/>
                </a:cubicBezTo>
                <a:lnTo>
                  <a:pt x="22211" y="0"/>
                </a:lnTo>
                <a:moveTo>
                  <a:pt x="78947" y="0"/>
                </a:moveTo>
                <a:lnTo>
                  <a:pt x="78947" y="0"/>
                </a:lnTo>
                <a:cubicBezTo>
                  <a:pt x="83579" y="133"/>
                  <a:pt x="87123" y="2733"/>
                  <a:pt x="89579" y="7800"/>
                </a:cubicBezTo>
                <a:lnTo>
                  <a:pt x="89579" y="7800"/>
                </a:lnTo>
                <a:cubicBezTo>
                  <a:pt x="91860" y="13000"/>
                  <a:pt x="91860" y="18222"/>
                  <a:pt x="89579" y="23467"/>
                </a:cubicBezTo>
                <a:lnTo>
                  <a:pt x="89579" y="23467"/>
                </a:lnTo>
                <a:cubicBezTo>
                  <a:pt x="87123" y="28533"/>
                  <a:pt x="83579" y="31133"/>
                  <a:pt x="78947" y="31267"/>
                </a:cubicBezTo>
                <a:lnTo>
                  <a:pt x="78947" y="31267"/>
                </a:lnTo>
                <a:cubicBezTo>
                  <a:pt x="74316" y="31133"/>
                  <a:pt x="70772" y="28533"/>
                  <a:pt x="68316" y="23467"/>
                </a:cubicBezTo>
                <a:lnTo>
                  <a:pt x="68316" y="23467"/>
                </a:lnTo>
                <a:cubicBezTo>
                  <a:pt x="66035" y="18222"/>
                  <a:pt x="66035" y="13000"/>
                  <a:pt x="68316" y="7800"/>
                </a:cubicBezTo>
                <a:lnTo>
                  <a:pt x="68316" y="7800"/>
                </a:lnTo>
                <a:cubicBezTo>
                  <a:pt x="70772" y="2733"/>
                  <a:pt x="74316" y="133"/>
                  <a:pt x="78947" y="0"/>
                </a:cubicBezTo>
                <a:lnTo>
                  <a:pt x="78947" y="0"/>
                </a:lnTo>
                <a:moveTo>
                  <a:pt x="0" y="58400"/>
                </a:moveTo>
                <a:lnTo>
                  <a:pt x="0" y="58400"/>
                </a:lnTo>
                <a:cubicBezTo>
                  <a:pt x="105" y="52400"/>
                  <a:pt x="1702" y="47444"/>
                  <a:pt x="4789" y="43533"/>
                </a:cubicBezTo>
                <a:lnTo>
                  <a:pt x="4789" y="43533"/>
                </a:lnTo>
                <a:lnTo>
                  <a:pt x="4789" y="43533"/>
                </a:lnTo>
                <a:cubicBezTo>
                  <a:pt x="7877" y="39622"/>
                  <a:pt x="11772" y="37622"/>
                  <a:pt x="16474" y="37533"/>
                </a:cubicBezTo>
                <a:lnTo>
                  <a:pt x="16474" y="37533"/>
                </a:lnTo>
                <a:lnTo>
                  <a:pt x="23000" y="37533"/>
                </a:lnTo>
                <a:cubicBezTo>
                  <a:pt x="25456" y="37533"/>
                  <a:pt x="27754" y="38178"/>
                  <a:pt x="29895" y="39467"/>
                </a:cubicBezTo>
                <a:lnTo>
                  <a:pt x="29895" y="39467"/>
                </a:lnTo>
                <a:cubicBezTo>
                  <a:pt x="29719" y="40889"/>
                  <a:pt x="29632" y="42311"/>
                  <a:pt x="29632" y="43733"/>
                </a:cubicBezTo>
                <a:lnTo>
                  <a:pt x="29632" y="43733"/>
                </a:lnTo>
                <a:cubicBezTo>
                  <a:pt x="29807" y="51422"/>
                  <a:pt x="32000" y="57689"/>
                  <a:pt x="36211" y="62533"/>
                </a:cubicBezTo>
                <a:lnTo>
                  <a:pt x="36211" y="62533"/>
                </a:lnTo>
                <a:cubicBezTo>
                  <a:pt x="36211" y="62533"/>
                  <a:pt x="36211" y="62533"/>
                  <a:pt x="36211" y="62533"/>
                </a:cubicBezTo>
                <a:lnTo>
                  <a:pt x="36211" y="62533"/>
                </a:lnTo>
                <a:cubicBezTo>
                  <a:pt x="36211" y="62533"/>
                  <a:pt x="36211" y="62533"/>
                  <a:pt x="36211" y="62533"/>
                </a:cubicBezTo>
                <a:lnTo>
                  <a:pt x="36211" y="62533"/>
                </a:lnTo>
                <a:lnTo>
                  <a:pt x="3263" y="62533"/>
                </a:lnTo>
                <a:cubicBezTo>
                  <a:pt x="1298" y="62267"/>
                  <a:pt x="211" y="60889"/>
                  <a:pt x="0" y="58400"/>
                </a:cubicBezTo>
                <a:lnTo>
                  <a:pt x="0" y="58400"/>
                </a:lnTo>
                <a:moveTo>
                  <a:pt x="62474" y="62533"/>
                </a:moveTo>
                <a:lnTo>
                  <a:pt x="62474" y="62533"/>
                </a:lnTo>
                <a:cubicBezTo>
                  <a:pt x="62474" y="62533"/>
                  <a:pt x="62474" y="62533"/>
                  <a:pt x="62474" y="62533"/>
                </a:cubicBezTo>
                <a:lnTo>
                  <a:pt x="62474" y="62533"/>
                </a:lnTo>
                <a:lnTo>
                  <a:pt x="62474" y="62533"/>
                </a:lnTo>
                <a:cubicBezTo>
                  <a:pt x="62474" y="62533"/>
                  <a:pt x="62474" y="62533"/>
                  <a:pt x="62474" y="62533"/>
                </a:cubicBezTo>
                <a:lnTo>
                  <a:pt x="62474" y="62533"/>
                </a:lnTo>
                <a:cubicBezTo>
                  <a:pt x="66684" y="57689"/>
                  <a:pt x="68895" y="51422"/>
                  <a:pt x="69105" y="43733"/>
                </a:cubicBezTo>
                <a:lnTo>
                  <a:pt x="69105" y="43733"/>
                </a:lnTo>
                <a:cubicBezTo>
                  <a:pt x="69105" y="42311"/>
                  <a:pt x="69000" y="40889"/>
                  <a:pt x="68789" y="39467"/>
                </a:cubicBezTo>
                <a:lnTo>
                  <a:pt x="68789" y="39467"/>
                </a:lnTo>
                <a:cubicBezTo>
                  <a:pt x="70930" y="38178"/>
                  <a:pt x="73228" y="37533"/>
                  <a:pt x="75684" y="37533"/>
                </a:cubicBezTo>
                <a:lnTo>
                  <a:pt x="75684" y="37533"/>
                </a:lnTo>
                <a:lnTo>
                  <a:pt x="82211" y="37533"/>
                </a:lnTo>
                <a:cubicBezTo>
                  <a:pt x="86912" y="37622"/>
                  <a:pt x="90807" y="39622"/>
                  <a:pt x="93895" y="43533"/>
                </a:cubicBezTo>
                <a:lnTo>
                  <a:pt x="93895" y="43533"/>
                </a:lnTo>
                <a:cubicBezTo>
                  <a:pt x="96982" y="47444"/>
                  <a:pt x="98579" y="52400"/>
                  <a:pt x="98684" y="58400"/>
                </a:cubicBezTo>
                <a:lnTo>
                  <a:pt x="98684" y="58400"/>
                </a:lnTo>
                <a:cubicBezTo>
                  <a:pt x="98474" y="60889"/>
                  <a:pt x="97386" y="62267"/>
                  <a:pt x="95421" y="62533"/>
                </a:cubicBezTo>
                <a:lnTo>
                  <a:pt x="95421" y="62533"/>
                </a:lnTo>
                <a:lnTo>
                  <a:pt x="62474" y="62533"/>
                </a:lnTo>
                <a:moveTo>
                  <a:pt x="34526" y="43733"/>
                </a:moveTo>
                <a:lnTo>
                  <a:pt x="34526" y="43733"/>
                </a:lnTo>
                <a:cubicBezTo>
                  <a:pt x="34526" y="40356"/>
                  <a:pt x="35193" y="37244"/>
                  <a:pt x="36526" y="34400"/>
                </a:cubicBezTo>
                <a:lnTo>
                  <a:pt x="36526" y="34400"/>
                </a:lnTo>
                <a:lnTo>
                  <a:pt x="36526" y="34400"/>
                </a:lnTo>
                <a:cubicBezTo>
                  <a:pt x="37860" y="31511"/>
                  <a:pt x="39667" y="29222"/>
                  <a:pt x="41947" y="27533"/>
                </a:cubicBezTo>
                <a:lnTo>
                  <a:pt x="41947" y="27533"/>
                </a:lnTo>
                <a:cubicBezTo>
                  <a:pt x="44298" y="25844"/>
                  <a:pt x="46772" y="25000"/>
                  <a:pt x="49368" y="25000"/>
                </a:cubicBezTo>
                <a:lnTo>
                  <a:pt x="49368" y="25000"/>
                </a:lnTo>
                <a:cubicBezTo>
                  <a:pt x="51930" y="25000"/>
                  <a:pt x="54386" y="25844"/>
                  <a:pt x="56737" y="27533"/>
                </a:cubicBezTo>
                <a:lnTo>
                  <a:pt x="56737" y="27533"/>
                </a:lnTo>
                <a:cubicBezTo>
                  <a:pt x="59018" y="29222"/>
                  <a:pt x="60825" y="31511"/>
                  <a:pt x="62158" y="34400"/>
                </a:cubicBezTo>
                <a:lnTo>
                  <a:pt x="62158" y="34400"/>
                </a:lnTo>
                <a:cubicBezTo>
                  <a:pt x="63491" y="37244"/>
                  <a:pt x="64158" y="40356"/>
                  <a:pt x="64158" y="43733"/>
                </a:cubicBezTo>
                <a:lnTo>
                  <a:pt x="64158" y="43733"/>
                </a:lnTo>
                <a:cubicBezTo>
                  <a:pt x="64158" y="47111"/>
                  <a:pt x="63491" y="50244"/>
                  <a:pt x="62158" y="53133"/>
                </a:cubicBezTo>
                <a:lnTo>
                  <a:pt x="62158" y="53133"/>
                </a:lnTo>
                <a:cubicBezTo>
                  <a:pt x="60825" y="55978"/>
                  <a:pt x="59018" y="58244"/>
                  <a:pt x="56737" y="59933"/>
                </a:cubicBezTo>
                <a:lnTo>
                  <a:pt x="56737" y="59933"/>
                </a:lnTo>
                <a:cubicBezTo>
                  <a:pt x="54386" y="61667"/>
                  <a:pt x="51930" y="62533"/>
                  <a:pt x="49368" y="62533"/>
                </a:cubicBezTo>
                <a:lnTo>
                  <a:pt x="49368" y="62533"/>
                </a:lnTo>
                <a:cubicBezTo>
                  <a:pt x="46772" y="62533"/>
                  <a:pt x="44298" y="61667"/>
                  <a:pt x="41947" y="59933"/>
                </a:cubicBezTo>
                <a:lnTo>
                  <a:pt x="41947" y="59933"/>
                </a:lnTo>
                <a:cubicBezTo>
                  <a:pt x="39667" y="58244"/>
                  <a:pt x="37860" y="55978"/>
                  <a:pt x="36526" y="53133"/>
                </a:cubicBezTo>
                <a:lnTo>
                  <a:pt x="36526" y="53133"/>
                </a:lnTo>
                <a:cubicBezTo>
                  <a:pt x="35193" y="50244"/>
                  <a:pt x="34526" y="47111"/>
                  <a:pt x="34526" y="43733"/>
                </a:cubicBezTo>
                <a:lnTo>
                  <a:pt x="34526" y="43733"/>
                </a:lnTo>
                <a:moveTo>
                  <a:pt x="19737" y="94733"/>
                </a:moveTo>
                <a:lnTo>
                  <a:pt x="19737" y="94733"/>
                </a:lnTo>
                <a:cubicBezTo>
                  <a:pt x="19842" y="87444"/>
                  <a:pt x="21842" y="81333"/>
                  <a:pt x="25737" y="76400"/>
                </a:cubicBezTo>
                <a:lnTo>
                  <a:pt x="25737" y="76400"/>
                </a:lnTo>
                <a:lnTo>
                  <a:pt x="25737" y="76400"/>
                </a:lnTo>
                <a:cubicBezTo>
                  <a:pt x="29667" y="71422"/>
                  <a:pt x="34509" y="68867"/>
                  <a:pt x="40263" y="68733"/>
                </a:cubicBezTo>
                <a:lnTo>
                  <a:pt x="40263" y="68733"/>
                </a:lnTo>
                <a:lnTo>
                  <a:pt x="58421" y="68733"/>
                </a:lnTo>
                <a:cubicBezTo>
                  <a:pt x="64175" y="68867"/>
                  <a:pt x="69018" y="71422"/>
                  <a:pt x="72947" y="76400"/>
                </a:cubicBezTo>
                <a:lnTo>
                  <a:pt x="72947" y="76400"/>
                </a:lnTo>
                <a:cubicBezTo>
                  <a:pt x="76842" y="81333"/>
                  <a:pt x="78842" y="87444"/>
                  <a:pt x="78947" y="94733"/>
                </a:cubicBezTo>
                <a:lnTo>
                  <a:pt x="78947" y="94733"/>
                </a:lnTo>
                <a:cubicBezTo>
                  <a:pt x="78737" y="97978"/>
                  <a:pt x="77351" y="99733"/>
                  <a:pt x="74789" y="100000"/>
                </a:cubicBezTo>
                <a:lnTo>
                  <a:pt x="74789" y="100000"/>
                </a:lnTo>
                <a:lnTo>
                  <a:pt x="23895" y="100000"/>
                </a:lnTo>
                <a:cubicBezTo>
                  <a:pt x="21333" y="99733"/>
                  <a:pt x="19947" y="97978"/>
                  <a:pt x="19737" y="94733"/>
                </a:cubicBezTo>
                <a:lnTo>
                  <a:pt x="19737" y="94733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39478528-23"/>
          <p:cNvSpPr/>
          <p:nvPr/>
        </p:nvSpPr>
        <p:spPr>
          <a:xfrm>
            <a:off x="4836319" y="2668191"/>
            <a:ext cx="128588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96429"/>
                </a:moveTo>
                <a:lnTo>
                  <a:pt x="48214" y="96429"/>
                </a:lnTo>
                <a:cubicBezTo>
                  <a:pt x="57024" y="96286"/>
                  <a:pt x="65071" y="94143"/>
                  <a:pt x="72357" y="90000"/>
                </a:cubicBezTo>
                <a:lnTo>
                  <a:pt x="72357" y="90000"/>
                </a:lnTo>
                <a:lnTo>
                  <a:pt x="72357" y="90000"/>
                </a:lnTo>
                <a:cubicBezTo>
                  <a:pt x="79595" y="85762"/>
                  <a:pt x="85476" y="79881"/>
                  <a:pt x="90000" y="72357"/>
                </a:cubicBezTo>
                <a:lnTo>
                  <a:pt x="90000" y="72357"/>
                </a:lnTo>
                <a:cubicBezTo>
                  <a:pt x="94286" y="64690"/>
                  <a:pt x="96429" y="56643"/>
                  <a:pt x="96429" y="48214"/>
                </a:cubicBezTo>
                <a:lnTo>
                  <a:pt x="96429" y="48214"/>
                </a:lnTo>
                <a:cubicBezTo>
                  <a:pt x="96429" y="39786"/>
                  <a:pt x="94286" y="31762"/>
                  <a:pt x="90000" y="24143"/>
                </a:cubicBezTo>
                <a:lnTo>
                  <a:pt x="90000" y="24143"/>
                </a:lnTo>
                <a:cubicBezTo>
                  <a:pt x="85476" y="16571"/>
                  <a:pt x="79595" y="10667"/>
                  <a:pt x="72357" y="6429"/>
                </a:cubicBezTo>
                <a:lnTo>
                  <a:pt x="72357" y="6429"/>
                </a:lnTo>
                <a:cubicBezTo>
                  <a:pt x="65071" y="2286"/>
                  <a:pt x="57024" y="143"/>
                  <a:pt x="48214" y="0"/>
                </a:cubicBezTo>
                <a:lnTo>
                  <a:pt x="48214" y="0"/>
                </a:lnTo>
                <a:cubicBezTo>
                  <a:pt x="39405" y="143"/>
                  <a:pt x="31381" y="2286"/>
                  <a:pt x="24143" y="6429"/>
                </a:cubicBezTo>
                <a:lnTo>
                  <a:pt x="24143" y="6429"/>
                </a:lnTo>
                <a:cubicBezTo>
                  <a:pt x="16857" y="10667"/>
                  <a:pt x="10952" y="16571"/>
                  <a:pt x="6429" y="24143"/>
                </a:cubicBezTo>
                <a:lnTo>
                  <a:pt x="6429" y="24143"/>
                </a:lnTo>
                <a:cubicBezTo>
                  <a:pt x="2143" y="31762"/>
                  <a:pt x="0" y="39786"/>
                  <a:pt x="0" y="48214"/>
                </a:cubicBezTo>
                <a:lnTo>
                  <a:pt x="0" y="48214"/>
                </a:lnTo>
                <a:cubicBezTo>
                  <a:pt x="0" y="56643"/>
                  <a:pt x="2143" y="64690"/>
                  <a:pt x="6429" y="72357"/>
                </a:cubicBezTo>
                <a:lnTo>
                  <a:pt x="6429" y="72357"/>
                </a:lnTo>
                <a:cubicBezTo>
                  <a:pt x="10952" y="79881"/>
                  <a:pt x="16857" y="85762"/>
                  <a:pt x="24143" y="90000"/>
                </a:cubicBezTo>
                <a:lnTo>
                  <a:pt x="24143" y="90000"/>
                </a:lnTo>
                <a:cubicBezTo>
                  <a:pt x="31381" y="94143"/>
                  <a:pt x="39405" y="96286"/>
                  <a:pt x="48214" y="96429"/>
                </a:cubicBezTo>
                <a:lnTo>
                  <a:pt x="48214" y="96429"/>
                </a:lnTo>
                <a:moveTo>
                  <a:pt x="48214" y="24143"/>
                </a:moveTo>
                <a:lnTo>
                  <a:pt x="48214" y="24143"/>
                </a:lnTo>
                <a:cubicBezTo>
                  <a:pt x="50976" y="24381"/>
                  <a:pt x="52476" y="25881"/>
                  <a:pt x="52714" y="28643"/>
                </a:cubicBezTo>
                <a:lnTo>
                  <a:pt x="52714" y="28643"/>
                </a:lnTo>
                <a:lnTo>
                  <a:pt x="52714" y="49714"/>
                </a:lnTo>
                <a:cubicBezTo>
                  <a:pt x="52476" y="52476"/>
                  <a:pt x="50976" y="53976"/>
                  <a:pt x="48214" y="54214"/>
                </a:cubicBezTo>
                <a:lnTo>
                  <a:pt x="48214" y="54214"/>
                </a:lnTo>
                <a:cubicBezTo>
                  <a:pt x="45452" y="53976"/>
                  <a:pt x="43952" y="52476"/>
                  <a:pt x="43714" y="49714"/>
                </a:cubicBezTo>
                <a:lnTo>
                  <a:pt x="43714" y="49714"/>
                </a:lnTo>
                <a:lnTo>
                  <a:pt x="43714" y="28643"/>
                </a:lnTo>
                <a:cubicBezTo>
                  <a:pt x="43952" y="25881"/>
                  <a:pt x="45452" y="24381"/>
                  <a:pt x="48214" y="24143"/>
                </a:cubicBezTo>
                <a:lnTo>
                  <a:pt x="48214" y="24143"/>
                </a:lnTo>
                <a:moveTo>
                  <a:pt x="42214" y="66286"/>
                </a:moveTo>
                <a:lnTo>
                  <a:pt x="42214" y="66286"/>
                </a:lnTo>
                <a:cubicBezTo>
                  <a:pt x="42214" y="64524"/>
                  <a:pt x="42762" y="63071"/>
                  <a:pt x="43857" y="61929"/>
                </a:cubicBezTo>
                <a:lnTo>
                  <a:pt x="43857" y="61929"/>
                </a:lnTo>
                <a:lnTo>
                  <a:pt x="43857" y="61929"/>
                </a:lnTo>
                <a:cubicBezTo>
                  <a:pt x="45000" y="60833"/>
                  <a:pt x="46452" y="60286"/>
                  <a:pt x="48214" y="60286"/>
                </a:cubicBezTo>
                <a:lnTo>
                  <a:pt x="48214" y="60286"/>
                </a:lnTo>
                <a:cubicBezTo>
                  <a:pt x="49976" y="60286"/>
                  <a:pt x="51429" y="60833"/>
                  <a:pt x="52571" y="61929"/>
                </a:cubicBezTo>
                <a:lnTo>
                  <a:pt x="52571" y="61929"/>
                </a:lnTo>
                <a:cubicBezTo>
                  <a:pt x="53667" y="63071"/>
                  <a:pt x="54214" y="64524"/>
                  <a:pt x="54214" y="66286"/>
                </a:cubicBezTo>
                <a:lnTo>
                  <a:pt x="54214" y="66286"/>
                </a:lnTo>
                <a:cubicBezTo>
                  <a:pt x="54214" y="68048"/>
                  <a:pt x="53667" y="69500"/>
                  <a:pt x="52571" y="70643"/>
                </a:cubicBezTo>
                <a:lnTo>
                  <a:pt x="52571" y="70643"/>
                </a:lnTo>
                <a:cubicBezTo>
                  <a:pt x="51429" y="71786"/>
                  <a:pt x="49976" y="72357"/>
                  <a:pt x="48214" y="72357"/>
                </a:cubicBezTo>
                <a:lnTo>
                  <a:pt x="48214" y="72357"/>
                </a:lnTo>
                <a:cubicBezTo>
                  <a:pt x="46452" y="72357"/>
                  <a:pt x="45000" y="71786"/>
                  <a:pt x="43857" y="70643"/>
                </a:cubicBezTo>
                <a:lnTo>
                  <a:pt x="43857" y="70643"/>
                </a:lnTo>
                <a:cubicBezTo>
                  <a:pt x="42762" y="69500"/>
                  <a:pt x="42214" y="68048"/>
                  <a:pt x="42214" y="66286"/>
                </a:cubicBezTo>
                <a:lnTo>
                  <a:pt x="42214" y="66286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39478234-5"/>
          <p:cNvSpPr/>
          <p:nvPr/>
        </p:nvSpPr>
        <p:spPr>
          <a:xfrm>
            <a:off x="514350" y="3248025"/>
            <a:ext cx="8229600" cy="95694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94" y="0"/>
                </a:moveTo>
                <a:lnTo>
                  <a:pt x="99306" y="0"/>
                </a:lnTo>
                <a:lnTo>
                  <a:pt x="99374" y="54"/>
                </a:lnTo>
                <a:lnTo>
                  <a:pt x="99441" y="214"/>
                </a:lnTo>
                <a:lnTo>
                  <a:pt x="99507" y="464"/>
                </a:lnTo>
                <a:lnTo>
                  <a:pt x="99572" y="821"/>
                </a:lnTo>
                <a:lnTo>
                  <a:pt x="99633" y="1268"/>
                </a:lnTo>
                <a:lnTo>
                  <a:pt x="99691" y="1804"/>
                </a:lnTo>
                <a:lnTo>
                  <a:pt x="99747" y="2429"/>
                </a:lnTo>
                <a:lnTo>
                  <a:pt x="99796" y="3143"/>
                </a:lnTo>
                <a:lnTo>
                  <a:pt x="99843" y="3911"/>
                </a:lnTo>
                <a:lnTo>
                  <a:pt x="99883" y="4768"/>
                </a:lnTo>
                <a:lnTo>
                  <a:pt x="99918" y="5661"/>
                </a:lnTo>
                <a:lnTo>
                  <a:pt x="99947" y="6607"/>
                </a:lnTo>
                <a:lnTo>
                  <a:pt x="99970" y="7607"/>
                </a:lnTo>
                <a:lnTo>
                  <a:pt x="99986" y="8625"/>
                </a:lnTo>
                <a:lnTo>
                  <a:pt x="99997" y="9661"/>
                </a:lnTo>
                <a:lnTo>
                  <a:pt x="100000" y="10714"/>
                </a:lnTo>
                <a:lnTo>
                  <a:pt x="100000" y="89286"/>
                </a:lnTo>
                <a:lnTo>
                  <a:pt x="99997" y="90339"/>
                </a:lnTo>
                <a:lnTo>
                  <a:pt x="99986" y="91375"/>
                </a:lnTo>
                <a:lnTo>
                  <a:pt x="99970" y="92393"/>
                </a:lnTo>
                <a:lnTo>
                  <a:pt x="99947" y="93393"/>
                </a:lnTo>
                <a:lnTo>
                  <a:pt x="99918" y="94339"/>
                </a:lnTo>
                <a:lnTo>
                  <a:pt x="99883" y="95232"/>
                </a:lnTo>
                <a:lnTo>
                  <a:pt x="99843" y="96089"/>
                </a:lnTo>
                <a:lnTo>
                  <a:pt x="99796" y="96857"/>
                </a:lnTo>
                <a:lnTo>
                  <a:pt x="99747" y="97571"/>
                </a:lnTo>
                <a:lnTo>
                  <a:pt x="99691" y="98196"/>
                </a:lnTo>
                <a:lnTo>
                  <a:pt x="99633" y="98732"/>
                </a:lnTo>
                <a:lnTo>
                  <a:pt x="99572" y="99179"/>
                </a:lnTo>
                <a:lnTo>
                  <a:pt x="99507" y="99536"/>
                </a:lnTo>
                <a:lnTo>
                  <a:pt x="99441" y="99786"/>
                </a:lnTo>
                <a:lnTo>
                  <a:pt x="99374" y="99946"/>
                </a:lnTo>
                <a:lnTo>
                  <a:pt x="99306" y="100000"/>
                </a:lnTo>
                <a:lnTo>
                  <a:pt x="694" y="100000"/>
                </a:lnTo>
                <a:lnTo>
                  <a:pt x="626" y="99946"/>
                </a:lnTo>
                <a:lnTo>
                  <a:pt x="559" y="99786"/>
                </a:lnTo>
                <a:lnTo>
                  <a:pt x="493" y="99536"/>
                </a:lnTo>
                <a:lnTo>
                  <a:pt x="428" y="99179"/>
                </a:lnTo>
                <a:lnTo>
                  <a:pt x="367" y="98732"/>
                </a:lnTo>
                <a:lnTo>
                  <a:pt x="309" y="98196"/>
                </a:lnTo>
                <a:lnTo>
                  <a:pt x="253" y="97571"/>
                </a:lnTo>
                <a:lnTo>
                  <a:pt x="204" y="96857"/>
                </a:lnTo>
                <a:lnTo>
                  <a:pt x="157" y="96089"/>
                </a:lnTo>
                <a:lnTo>
                  <a:pt x="117" y="95232"/>
                </a:lnTo>
                <a:lnTo>
                  <a:pt x="82" y="94339"/>
                </a:lnTo>
                <a:lnTo>
                  <a:pt x="53" y="93393"/>
                </a:lnTo>
                <a:lnTo>
                  <a:pt x="30" y="92393"/>
                </a:lnTo>
                <a:lnTo>
                  <a:pt x="14" y="91375"/>
                </a:lnTo>
                <a:lnTo>
                  <a:pt x="3" y="90339"/>
                </a:lnTo>
                <a:lnTo>
                  <a:pt x="0" y="89286"/>
                </a:lnTo>
                <a:lnTo>
                  <a:pt x="0" y="10714"/>
                </a:lnTo>
                <a:lnTo>
                  <a:pt x="3" y="9661"/>
                </a:lnTo>
                <a:lnTo>
                  <a:pt x="14" y="8625"/>
                </a:lnTo>
                <a:lnTo>
                  <a:pt x="30" y="7607"/>
                </a:lnTo>
                <a:lnTo>
                  <a:pt x="53" y="6607"/>
                </a:lnTo>
                <a:lnTo>
                  <a:pt x="82" y="5661"/>
                </a:lnTo>
                <a:lnTo>
                  <a:pt x="117" y="4768"/>
                </a:lnTo>
                <a:lnTo>
                  <a:pt x="157" y="3911"/>
                </a:lnTo>
                <a:lnTo>
                  <a:pt x="204" y="3143"/>
                </a:lnTo>
                <a:lnTo>
                  <a:pt x="253" y="2429"/>
                </a:lnTo>
                <a:lnTo>
                  <a:pt x="309" y="1804"/>
                </a:lnTo>
                <a:lnTo>
                  <a:pt x="367" y="1268"/>
                </a:lnTo>
                <a:lnTo>
                  <a:pt x="428" y="821"/>
                </a:lnTo>
                <a:lnTo>
                  <a:pt x="493" y="464"/>
                </a:lnTo>
                <a:lnTo>
                  <a:pt x="559" y="214"/>
                </a:lnTo>
                <a:lnTo>
                  <a:pt x="626" y="54"/>
                </a:lnTo>
                <a:lnTo>
                  <a:pt x="694" y="0"/>
                </a:lnTo>
                <a:close/>
              </a:path>
            </a:pathLst>
          </a:custGeom>
          <a:solidFill>
            <a:srgbClr val="FDF8E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39478234-6"/>
          <p:cNvSpPr/>
          <p:nvPr/>
        </p:nvSpPr>
        <p:spPr>
          <a:xfrm>
            <a:off x="514350" y="3256657"/>
            <a:ext cx="57150" cy="535781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51"/>
                </a:lnTo>
                <a:lnTo>
                  <a:pt x="80491" y="205"/>
                </a:lnTo>
                <a:lnTo>
                  <a:pt x="70972" y="459"/>
                </a:lnTo>
                <a:lnTo>
                  <a:pt x="61732" y="812"/>
                </a:lnTo>
                <a:lnTo>
                  <a:pt x="52860" y="1260"/>
                </a:lnTo>
                <a:lnTo>
                  <a:pt x="44443" y="1798"/>
                </a:lnTo>
                <a:lnTo>
                  <a:pt x="36561" y="2421"/>
                </a:lnTo>
                <a:lnTo>
                  <a:pt x="29289" y="3124"/>
                </a:lnTo>
                <a:lnTo>
                  <a:pt x="22699" y="3900"/>
                </a:lnTo>
                <a:lnTo>
                  <a:pt x="16853" y="4741"/>
                </a:lnTo>
                <a:lnTo>
                  <a:pt x="11808" y="5638"/>
                </a:lnTo>
                <a:lnTo>
                  <a:pt x="7612" y="6585"/>
                </a:lnTo>
                <a:lnTo>
                  <a:pt x="4306" y="7570"/>
                </a:lnTo>
                <a:lnTo>
                  <a:pt x="1921" y="8586"/>
                </a:lnTo>
                <a:lnTo>
                  <a:pt x="482" y="9621"/>
                </a:lnTo>
                <a:lnTo>
                  <a:pt x="0" y="10667"/>
                </a:lnTo>
                <a:lnTo>
                  <a:pt x="0" y="89333"/>
                </a:lnTo>
                <a:lnTo>
                  <a:pt x="482" y="90379"/>
                </a:lnTo>
                <a:lnTo>
                  <a:pt x="1921" y="91414"/>
                </a:lnTo>
                <a:lnTo>
                  <a:pt x="4306" y="92430"/>
                </a:lnTo>
                <a:lnTo>
                  <a:pt x="7612" y="93415"/>
                </a:lnTo>
                <a:lnTo>
                  <a:pt x="11808" y="94362"/>
                </a:lnTo>
                <a:lnTo>
                  <a:pt x="16853" y="95259"/>
                </a:lnTo>
                <a:lnTo>
                  <a:pt x="22699" y="96100"/>
                </a:lnTo>
                <a:lnTo>
                  <a:pt x="29289" y="96876"/>
                </a:lnTo>
                <a:lnTo>
                  <a:pt x="36561" y="97579"/>
                </a:lnTo>
                <a:lnTo>
                  <a:pt x="44443" y="98202"/>
                </a:lnTo>
                <a:lnTo>
                  <a:pt x="52860" y="98740"/>
                </a:lnTo>
                <a:lnTo>
                  <a:pt x="61732" y="99188"/>
                </a:lnTo>
                <a:lnTo>
                  <a:pt x="70972" y="99541"/>
                </a:lnTo>
                <a:lnTo>
                  <a:pt x="80491" y="99795"/>
                </a:lnTo>
                <a:lnTo>
                  <a:pt x="90198" y="99949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49"/>
                </a:lnTo>
                <a:lnTo>
                  <a:pt x="95123" y="99795"/>
                </a:lnTo>
                <a:lnTo>
                  <a:pt x="92743" y="99541"/>
                </a:lnTo>
                <a:lnTo>
                  <a:pt x="90433" y="99188"/>
                </a:lnTo>
                <a:lnTo>
                  <a:pt x="88215" y="98740"/>
                </a:lnTo>
                <a:lnTo>
                  <a:pt x="86111" y="98202"/>
                </a:lnTo>
                <a:lnTo>
                  <a:pt x="84140" y="97579"/>
                </a:lnTo>
                <a:lnTo>
                  <a:pt x="82322" y="96876"/>
                </a:lnTo>
                <a:lnTo>
                  <a:pt x="80675" y="96100"/>
                </a:lnTo>
                <a:lnTo>
                  <a:pt x="79213" y="95259"/>
                </a:lnTo>
                <a:lnTo>
                  <a:pt x="77952" y="94362"/>
                </a:lnTo>
                <a:lnTo>
                  <a:pt x="76903" y="93415"/>
                </a:lnTo>
                <a:lnTo>
                  <a:pt x="76076" y="92430"/>
                </a:lnTo>
                <a:lnTo>
                  <a:pt x="75480" y="91414"/>
                </a:lnTo>
                <a:lnTo>
                  <a:pt x="75120" y="90379"/>
                </a:lnTo>
                <a:lnTo>
                  <a:pt x="75000" y="89333"/>
                </a:lnTo>
                <a:lnTo>
                  <a:pt x="75000" y="10667"/>
                </a:lnTo>
                <a:lnTo>
                  <a:pt x="75120" y="9621"/>
                </a:lnTo>
                <a:lnTo>
                  <a:pt x="75480" y="8586"/>
                </a:lnTo>
                <a:lnTo>
                  <a:pt x="76076" y="7570"/>
                </a:lnTo>
                <a:lnTo>
                  <a:pt x="76903" y="6585"/>
                </a:lnTo>
                <a:lnTo>
                  <a:pt x="77952" y="5638"/>
                </a:lnTo>
                <a:lnTo>
                  <a:pt x="79213" y="4741"/>
                </a:lnTo>
                <a:lnTo>
                  <a:pt x="80675" y="3900"/>
                </a:lnTo>
                <a:lnTo>
                  <a:pt x="82322" y="3124"/>
                </a:lnTo>
                <a:lnTo>
                  <a:pt x="84140" y="2421"/>
                </a:lnTo>
                <a:lnTo>
                  <a:pt x="86111" y="1798"/>
                </a:lnTo>
                <a:lnTo>
                  <a:pt x="88215" y="1260"/>
                </a:lnTo>
                <a:lnTo>
                  <a:pt x="90433" y="812"/>
                </a:lnTo>
                <a:lnTo>
                  <a:pt x="92743" y="459"/>
                </a:lnTo>
                <a:lnTo>
                  <a:pt x="95123" y="205"/>
                </a:lnTo>
                <a:lnTo>
                  <a:pt x="97550" y="51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39478509-15"/>
          <p:cNvSpPr/>
          <p:nvPr/>
        </p:nvSpPr>
        <p:spPr>
          <a:xfrm>
            <a:off x="2481895" y="3437037"/>
            <a:ext cx="200025" cy="17502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2524" y="7278"/>
                </a:moveTo>
                <a:lnTo>
                  <a:pt x="12524" y="7278"/>
                </a:lnTo>
                <a:cubicBezTo>
                  <a:pt x="12524" y="5167"/>
                  <a:pt x="11937" y="3426"/>
                  <a:pt x="10762" y="2056"/>
                </a:cubicBezTo>
                <a:lnTo>
                  <a:pt x="10762" y="2056"/>
                </a:lnTo>
                <a:lnTo>
                  <a:pt x="10762" y="2056"/>
                </a:lnTo>
                <a:cubicBezTo>
                  <a:pt x="9587" y="685"/>
                  <a:pt x="8079" y="0"/>
                  <a:pt x="6238" y="0"/>
                </a:cubicBezTo>
                <a:lnTo>
                  <a:pt x="6238" y="0"/>
                </a:lnTo>
                <a:cubicBezTo>
                  <a:pt x="4429" y="0"/>
                  <a:pt x="2937" y="685"/>
                  <a:pt x="1762" y="2056"/>
                </a:cubicBezTo>
                <a:lnTo>
                  <a:pt x="1762" y="2056"/>
                </a:lnTo>
                <a:cubicBezTo>
                  <a:pt x="587" y="3426"/>
                  <a:pt x="0" y="5167"/>
                  <a:pt x="0" y="7278"/>
                </a:cubicBezTo>
                <a:lnTo>
                  <a:pt x="0" y="7278"/>
                </a:lnTo>
                <a:lnTo>
                  <a:pt x="0" y="83833"/>
                </a:lnTo>
                <a:cubicBezTo>
                  <a:pt x="127" y="89019"/>
                  <a:pt x="1619" y="93352"/>
                  <a:pt x="4476" y="96833"/>
                </a:cubicBezTo>
                <a:lnTo>
                  <a:pt x="4476" y="96833"/>
                </a:lnTo>
                <a:cubicBezTo>
                  <a:pt x="7492" y="100167"/>
                  <a:pt x="11206" y="101926"/>
                  <a:pt x="15619" y="102111"/>
                </a:cubicBezTo>
                <a:lnTo>
                  <a:pt x="15619" y="102111"/>
                </a:lnTo>
                <a:lnTo>
                  <a:pt x="93762" y="102111"/>
                </a:lnTo>
                <a:cubicBezTo>
                  <a:pt x="95571" y="102111"/>
                  <a:pt x="97063" y="101426"/>
                  <a:pt x="98238" y="100056"/>
                </a:cubicBezTo>
                <a:lnTo>
                  <a:pt x="98238" y="100056"/>
                </a:lnTo>
                <a:cubicBezTo>
                  <a:pt x="99413" y="98685"/>
                  <a:pt x="100000" y="96926"/>
                  <a:pt x="100000" y="94778"/>
                </a:cubicBezTo>
                <a:lnTo>
                  <a:pt x="100000" y="94778"/>
                </a:lnTo>
                <a:cubicBezTo>
                  <a:pt x="100000" y="92667"/>
                  <a:pt x="99413" y="90926"/>
                  <a:pt x="98238" y="89556"/>
                </a:cubicBezTo>
                <a:lnTo>
                  <a:pt x="98238" y="89556"/>
                </a:lnTo>
                <a:cubicBezTo>
                  <a:pt x="97063" y="88185"/>
                  <a:pt x="95571" y="87500"/>
                  <a:pt x="93762" y="87500"/>
                </a:cubicBezTo>
                <a:lnTo>
                  <a:pt x="93762" y="87500"/>
                </a:lnTo>
                <a:lnTo>
                  <a:pt x="15619" y="87500"/>
                </a:lnTo>
                <a:cubicBezTo>
                  <a:pt x="13683" y="87352"/>
                  <a:pt x="12651" y="86130"/>
                  <a:pt x="12524" y="83833"/>
                </a:cubicBezTo>
                <a:lnTo>
                  <a:pt x="12524" y="83833"/>
                </a:lnTo>
                <a:lnTo>
                  <a:pt x="12524" y="7278"/>
                </a:lnTo>
                <a:moveTo>
                  <a:pt x="92000" y="27111"/>
                </a:moveTo>
                <a:lnTo>
                  <a:pt x="92000" y="27111"/>
                </a:lnTo>
                <a:cubicBezTo>
                  <a:pt x="93175" y="25593"/>
                  <a:pt x="93762" y="23852"/>
                  <a:pt x="93762" y="21889"/>
                </a:cubicBezTo>
                <a:lnTo>
                  <a:pt x="93762" y="21889"/>
                </a:lnTo>
                <a:lnTo>
                  <a:pt x="93762" y="21889"/>
                </a:lnTo>
                <a:cubicBezTo>
                  <a:pt x="93762" y="19889"/>
                  <a:pt x="93175" y="18130"/>
                  <a:pt x="92000" y="16611"/>
                </a:cubicBezTo>
                <a:lnTo>
                  <a:pt x="92000" y="16611"/>
                </a:lnTo>
                <a:cubicBezTo>
                  <a:pt x="90698" y="15278"/>
                  <a:pt x="89206" y="14611"/>
                  <a:pt x="87524" y="14611"/>
                </a:cubicBezTo>
                <a:lnTo>
                  <a:pt x="87524" y="14611"/>
                </a:lnTo>
                <a:cubicBezTo>
                  <a:pt x="85810" y="14611"/>
                  <a:pt x="84302" y="15278"/>
                  <a:pt x="83000" y="16611"/>
                </a:cubicBezTo>
                <a:lnTo>
                  <a:pt x="83000" y="16611"/>
                </a:lnTo>
                <a:lnTo>
                  <a:pt x="62524" y="40778"/>
                </a:lnTo>
                <a:lnTo>
                  <a:pt x="51381" y="27556"/>
                </a:lnTo>
                <a:cubicBezTo>
                  <a:pt x="50079" y="26185"/>
                  <a:pt x="48571" y="25500"/>
                  <a:pt x="46857" y="25500"/>
                </a:cubicBezTo>
                <a:lnTo>
                  <a:pt x="46857" y="25500"/>
                </a:lnTo>
                <a:cubicBezTo>
                  <a:pt x="45175" y="25500"/>
                  <a:pt x="43683" y="26185"/>
                  <a:pt x="42381" y="27556"/>
                </a:cubicBezTo>
                <a:lnTo>
                  <a:pt x="42381" y="27556"/>
                </a:lnTo>
                <a:lnTo>
                  <a:pt x="20524" y="53111"/>
                </a:lnTo>
                <a:cubicBezTo>
                  <a:pt x="19349" y="54630"/>
                  <a:pt x="18762" y="56370"/>
                  <a:pt x="18762" y="58333"/>
                </a:cubicBezTo>
                <a:lnTo>
                  <a:pt x="18762" y="58333"/>
                </a:lnTo>
                <a:cubicBezTo>
                  <a:pt x="18762" y="60296"/>
                  <a:pt x="19349" y="62037"/>
                  <a:pt x="20524" y="63556"/>
                </a:cubicBezTo>
                <a:lnTo>
                  <a:pt x="20524" y="63556"/>
                </a:lnTo>
                <a:cubicBezTo>
                  <a:pt x="21825" y="64926"/>
                  <a:pt x="23317" y="65611"/>
                  <a:pt x="25000" y="65611"/>
                </a:cubicBezTo>
                <a:lnTo>
                  <a:pt x="25000" y="65611"/>
                </a:lnTo>
                <a:cubicBezTo>
                  <a:pt x="26683" y="65611"/>
                  <a:pt x="28175" y="64926"/>
                  <a:pt x="29476" y="63556"/>
                </a:cubicBezTo>
                <a:lnTo>
                  <a:pt x="29476" y="63556"/>
                </a:lnTo>
                <a:lnTo>
                  <a:pt x="46857" y="43056"/>
                </a:lnTo>
                <a:lnTo>
                  <a:pt x="58000" y="56278"/>
                </a:lnTo>
                <a:cubicBezTo>
                  <a:pt x="59302" y="57648"/>
                  <a:pt x="60810" y="58333"/>
                  <a:pt x="62524" y="58333"/>
                </a:cubicBezTo>
                <a:lnTo>
                  <a:pt x="62524" y="58333"/>
                </a:lnTo>
                <a:cubicBezTo>
                  <a:pt x="64206" y="58333"/>
                  <a:pt x="65698" y="57648"/>
                  <a:pt x="67000" y="56278"/>
                </a:cubicBezTo>
                <a:lnTo>
                  <a:pt x="67000" y="56278"/>
                </a:lnTo>
                <a:lnTo>
                  <a:pt x="92000" y="27111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39478230-4"/>
          <p:cNvSpPr/>
          <p:nvPr/>
        </p:nvSpPr>
        <p:spPr>
          <a:xfrm>
            <a:off x="8190309" y="4889897"/>
            <a:ext cx="553641" cy="164306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39478228-1"/>
          <p:cNvSpPr txBox="1"/>
          <p:nvPr/>
        </p:nvSpPr>
        <p:spPr>
          <a:xfrm>
            <a:off x="878840" y="125095"/>
            <a:ext cx="3247390" cy="8972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跨部门数据联网如何触发风险警报</a:t>
            </a:r>
          </a:p>
        </p:txBody>
      </p:sp>
      <p:sp>
        <p:nvSpPr>
          <p:cNvPr id="25" name="el-1786839478264-20"/>
          <p:cNvSpPr txBox="1"/>
          <p:nvPr/>
        </p:nvSpPr>
        <p:spPr>
          <a:xfrm>
            <a:off x="664369" y="1558230"/>
            <a:ext cx="406908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86055"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场景一：银行流水 vs 申报收入</a:t>
            </a:r>
          </a:p>
        </p:txBody>
      </p:sp>
      <p:sp>
        <p:nvSpPr>
          <p:cNvPr id="26" name="el-1786839478266-21"/>
          <p:cNvSpPr txBox="1"/>
          <p:nvPr/>
        </p:nvSpPr>
        <p:spPr>
          <a:xfrm>
            <a:off x="664369" y="1772543"/>
            <a:ext cx="3786188" cy="3598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4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对公账户进账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5000万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，申报收入仅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3000万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→ 预警“收入不匹配”</a:t>
            </a:r>
          </a:p>
        </p:txBody>
      </p:sp>
      <p:sp>
        <p:nvSpPr>
          <p:cNvPr id="27" name="el-1786839478267-22"/>
          <p:cNvSpPr txBox="1"/>
          <p:nvPr/>
        </p:nvSpPr>
        <p:spPr>
          <a:xfrm>
            <a:off x="4836319" y="1558230"/>
            <a:ext cx="406908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1615"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场景二：不动产信息 vs 纳税申报</a:t>
            </a:r>
          </a:p>
        </p:txBody>
      </p:sp>
      <p:sp>
        <p:nvSpPr>
          <p:cNvPr id="28" name="el-1786839478268-23"/>
          <p:cNvSpPr txBox="1"/>
          <p:nvPr/>
        </p:nvSpPr>
        <p:spPr>
          <a:xfrm>
            <a:off x="4836319" y="1772543"/>
            <a:ext cx="4040791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买了厂房/写字楼，契税/房产税未交或少交 → 自动预警</a:t>
            </a:r>
          </a:p>
        </p:txBody>
      </p:sp>
      <p:sp>
        <p:nvSpPr>
          <p:cNvPr id="29" name="el-1786839478268-24"/>
          <p:cNvSpPr txBox="1"/>
          <p:nvPr/>
        </p:nvSpPr>
        <p:spPr>
          <a:xfrm>
            <a:off x="664369" y="2432447"/>
            <a:ext cx="406908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03835"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场景三：海关进出口 vs 退税申报</a:t>
            </a:r>
          </a:p>
        </p:txBody>
      </p:sp>
      <p:sp>
        <p:nvSpPr>
          <p:cNvPr id="30" name="el-1786839478270-25"/>
          <p:cNvSpPr txBox="1"/>
          <p:nvPr/>
        </p:nvSpPr>
        <p:spPr>
          <a:xfrm>
            <a:off x="664369" y="2646759"/>
            <a:ext cx="3786188" cy="3598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57480" algn="l">
              <a:lnSpc>
                <a:spcPts val="14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申报出口退税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1000万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，海关数据仅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800万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→ 预警“骗取出口退税嫌疑”</a:t>
            </a:r>
          </a:p>
        </p:txBody>
      </p:sp>
      <p:sp>
        <p:nvSpPr>
          <p:cNvPr id="31" name="el-1786839478270-26"/>
          <p:cNvSpPr txBox="1"/>
          <p:nvPr/>
        </p:nvSpPr>
        <p:spPr>
          <a:xfrm>
            <a:off x="4836319" y="2432447"/>
            <a:ext cx="4069080" cy="185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1615" algn="l">
              <a:lnSpc>
                <a:spcPct val="100000"/>
              </a:lnSpc>
            </a:pPr>
            <a:r>
              <a:rPr sz="112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场景四：社保人数 vs 个税申报</a:t>
            </a:r>
          </a:p>
        </p:txBody>
      </p:sp>
      <p:sp>
        <p:nvSpPr>
          <p:cNvPr id="32" name="el-1786839478272-27"/>
          <p:cNvSpPr txBox="1"/>
          <p:nvPr/>
        </p:nvSpPr>
        <p:spPr>
          <a:xfrm>
            <a:off x="4836319" y="2646759"/>
            <a:ext cx="4287679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57480"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社保交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50人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，个税申报仅 </a:t>
            </a: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30人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→ 预警“工资费用虚列”</a:t>
            </a:r>
          </a:p>
        </p:txBody>
      </p:sp>
      <p:sp>
        <p:nvSpPr>
          <p:cNvPr id="33" name="el-1786839478247-11"/>
          <p:cNvSpPr txBox="1"/>
          <p:nvPr/>
        </p:nvSpPr>
        <p:spPr>
          <a:xfrm>
            <a:off x="2753358" y="3420963"/>
            <a:ext cx="1327603" cy="2071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23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2026年上半年</a:t>
            </a:r>
          </a:p>
        </p:txBody>
      </p:sp>
      <p:sp>
        <p:nvSpPr>
          <p:cNvPr id="34" name="el-1786839478247-12"/>
          <p:cNvSpPr txBox="1"/>
          <p:nvPr/>
        </p:nvSpPr>
        <p:spPr>
          <a:xfrm>
            <a:off x="3937635" y="3356610"/>
            <a:ext cx="779780" cy="3359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en-US" altLang="" sz="202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108</a:t>
            </a:r>
          </a:p>
        </p:txBody>
      </p:sp>
      <p:sp>
        <p:nvSpPr>
          <p:cNvPr id="35" name="el-1786839478248-13"/>
          <p:cNvSpPr txBox="1"/>
          <p:nvPr/>
        </p:nvSpPr>
        <p:spPr>
          <a:xfrm>
            <a:off x="4444194" y="3438823"/>
            <a:ext cx="999460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家A股上市公司</a:t>
            </a:r>
          </a:p>
        </p:txBody>
      </p:sp>
      <p:sp>
        <p:nvSpPr>
          <p:cNvPr id="36" name="el-1786839478248-14"/>
          <p:cNvSpPr txBox="1"/>
          <p:nvPr/>
        </p:nvSpPr>
        <p:spPr>
          <a:xfrm>
            <a:off x="5598160" y="3356610"/>
            <a:ext cx="1021715" cy="3359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202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en-US" altLang="" sz="202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en-US" altLang="zh-CN" sz="202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</a:p>
        </p:txBody>
      </p:sp>
      <p:sp>
        <p:nvSpPr>
          <p:cNvPr id="37" name="el-1786839478248-15"/>
          <p:cNvSpPr txBox="1"/>
          <p:nvPr/>
        </p:nvSpPr>
        <p:spPr>
          <a:xfrm>
            <a:off x="6254115" y="3379470"/>
            <a:ext cx="2204720" cy="3733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lang="en-US" altLang="" sz="1010" b="1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010" b="1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亿元补税/</a:t>
            </a:r>
            <a:endParaRPr lang="en-US" altLang="" sz="1010" b="1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el-1786839478528-24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-1786488839474-4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el-1786488839475-45"/>
          <p:cNvSpPr/>
          <p:nvPr/>
        </p:nvSpPr>
        <p:spPr>
          <a:xfrm>
            <a:off x="6143625" y="-1285875"/>
            <a:ext cx="4143375" cy="4143375"/>
          </a:xfrm>
          <a:prstGeom prst="ellipse">
            <a:avLst/>
          </a:prstGeom>
          <a:gradFill rotWithShape="1">
            <a:gsLst>
              <a:gs pos="0">
                <a:srgbClr val="C9A84C">
                  <a:alpha val="8000"/>
                </a:srgbClr>
              </a:gs>
              <a:gs pos="70000">
                <a:srgbClr val="C9A84C">
                  <a:alpha val="0"/>
                </a:srgbClr>
              </a:gs>
            </a:gsLst>
            <a:path path="circle">
              <a:fillToRect l="30000" t="40000" r="70000" b="6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488839475-46"/>
          <p:cNvSpPr/>
          <p:nvPr/>
        </p:nvSpPr>
        <p:spPr>
          <a:xfrm>
            <a:off x="-714375" y="3000375"/>
            <a:ext cx="3000375" cy="3000375"/>
          </a:xfrm>
          <a:prstGeom prst="ellipse">
            <a:avLst/>
          </a:prstGeom>
          <a:gradFill rotWithShape="1">
            <a:gsLst>
              <a:gs pos="0">
                <a:srgbClr val="C9A84C">
                  <a:alpha val="5000"/>
                </a:srgbClr>
              </a:gs>
              <a:gs pos="70000">
                <a:srgbClr val="C9A84C">
                  <a:alpha val="0"/>
                </a:srgbClr>
              </a:gs>
            </a:gsLst>
            <a:path path="circle">
              <a:fillToRect l="60000" t="50000" r="40000" b="50000"/>
            </a:path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488839270-3"/>
          <p:cNvSpPr/>
          <p:nvPr/>
        </p:nvSpPr>
        <p:spPr>
          <a:xfrm>
            <a:off x="200025" y="0"/>
            <a:ext cx="28575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gradFill rotWithShape="1">
            <a:gsLst>
              <a:gs pos="0">
                <a:srgbClr val="C9A84C">
                  <a:alpha val="25000"/>
                </a:srgbClr>
              </a:gs>
              <a:gs pos="80000">
                <a:srgbClr val="C9A84C">
                  <a:alpha val="3750"/>
                </a:srgbClr>
              </a:gs>
              <a:gs pos="100000">
                <a:srgbClr val="C9A84C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6" name="el-1786488839269-1"/>
          <p:cNvCxnSpPr/>
          <p:nvPr/>
        </p:nvCxnSpPr>
        <p:spPr>
          <a:xfrm>
            <a:off x="400050" y="353616"/>
            <a:ext cx="571500" cy="914"/>
          </a:xfrm>
          <a:prstGeom prst="line">
            <a:avLst/>
          </a:prstGeom>
          <a:ln w="21431" cap="flat">
            <a:solidFill>
              <a:srgbClr val="C9A84C">
                <a:alpha val="7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el-1786488839269-2"/>
          <p:cNvCxnSpPr/>
          <p:nvPr/>
        </p:nvCxnSpPr>
        <p:spPr>
          <a:xfrm>
            <a:off x="410766" y="342900"/>
            <a:ext cx="914" cy="428625"/>
          </a:xfrm>
          <a:prstGeom prst="line">
            <a:avLst/>
          </a:prstGeom>
          <a:ln w="21431" cap="flat">
            <a:solidFill>
              <a:srgbClr val="C9A84C">
                <a:alpha val="4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-1786488839273-5"/>
          <p:cNvSpPr/>
          <p:nvPr/>
        </p:nvSpPr>
        <p:spPr>
          <a:xfrm>
            <a:off x="3929063" y="4729163"/>
            <a:ext cx="1285875" cy="14288"/>
          </a:xfrm>
          <a:prstGeom prst="roundRect">
            <a:avLst>
              <a:gd name="adj" fmla="val 50000"/>
            </a:avLst>
          </a:prstGeom>
          <a:solidFill>
            <a:srgbClr val="C9A84C">
              <a:alpha val="2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488839278-8"/>
          <p:cNvSpPr/>
          <p:nvPr/>
        </p:nvSpPr>
        <p:spPr>
          <a:xfrm>
            <a:off x="3106303" y="2228850"/>
            <a:ext cx="28575" cy="685800"/>
          </a:xfrm>
          <a:prstGeom prst="roundRect">
            <a:avLst>
              <a:gd name="adj" fmla="val 50000"/>
            </a:avLst>
          </a:prstGeom>
          <a:solidFill>
            <a:srgbClr val="C9A84C">
              <a:alpha val="60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488839276-7"/>
          <p:cNvSpPr txBox="1"/>
          <p:nvPr/>
        </p:nvSpPr>
        <p:spPr>
          <a:xfrm>
            <a:off x="1805136" y="2193131"/>
            <a:ext cx="1358317" cy="800100"/>
          </a:xfrm>
          <a:prstGeom prst="rect">
            <a:avLst/>
          </a:prstGeom>
          <a:noFill/>
          <a:ln>
            <a:noFill/>
          </a:ln>
          <a:effectLst>
            <a:outerShdw blurRad="85725" dist="14288" dir="5400000" algn="ctr">
              <a:srgbClr val="C9A84C">
                <a:alpha val="18000"/>
              </a:srgbClr>
            </a:outerShdw>
          </a:effectLst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6300" b="1" spc="-112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</a:p>
        </p:txBody>
      </p:sp>
      <p:sp>
        <p:nvSpPr>
          <p:cNvPr id="11" name="el-1786488839279-9"/>
          <p:cNvSpPr txBox="1"/>
          <p:nvPr/>
        </p:nvSpPr>
        <p:spPr>
          <a:xfrm>
            <a:off x="3477895" y="1831340"/>
            <a:ext cx="3893820" cy="12909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3095"/>
              </a:lnSpc>
            </a:pPr>
            <a:r>
              <a:rPr sz="258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2026年增值税法</a:t>
            </a:r>
            <a:r>
              <a:rPr sz="2580" b="1" spc="56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核心变化</a:t>
            </a:r>
          </a:p>
          <a:p>
            <a:pPr algn="l">
              <a:lnSpc>
                <a:spcPts val="3095"/>
              </a:lnSpc>
            </a:pPr>
            <a:r>
              <a:rPr sz="2580" b="1" spc="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2580" b="1" spc="56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应税行为判定框架</a:t>
            </a:r>
          </a:p>
        </p:txBody>
      </p:sp>
      <p:sp>
        <p:nvSpPr>
          <p:cNvPr id="12" name="el-1786488839280-10"/>
          <p:cNvSpPr txBox="1"/>
          <p:nvPr/>
        </p:nvSpPr>
        <p:spPr>
          <a:xfrm>
            <a:off x="3419993" y="3219996"/>
            <a:ext cx="3946810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spc="28">
                <a:solidFill>
                  <a:srgbClr val="FFFFFF">
                    <a:alpha val="7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</a:t>
            </a:r>
            <a:r>
              <a:rPr sz="1350" spc="28">
                <a:solidFill>
                  <a:schemeClr val="tx1">
                    <a:alpha val="7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化一 · 变化二 · 变化三 —— 新旧规则全面对比</a:t>
            </a:r>
          </a:p>
        </p:txBody>
      </p:sp>
      <p:sp>
        <p:nvSpPr>
          <p:cNvPr id="13" name="el-1786488839272-4"/>
          <p:cNvSpPr/>
          <p:nvPr/>
        </p:nvSpPr>
        <p:spPr>
          <a:xfrm>
            <a:off x="7981355" y="342900"/>
            <a:ext cx="762595" cy="242888"/>
          </a:xfrm>
          <a:prstGeom prst="roundRect">
            <a:avLst>
              <a:gd name="adj" fmla="val 50000"/>
            </a:avLst>
          </a:prstGeom>
          <a:solidFill>
            <a:srgbClr val="C9A84C">
              <a:alpha val="12000"/>
            </a:srgbClr>
          </a:solidFill>
          <a:ln w="7144" algn="in">
            <a:solidFill>
              <a:srgbClr val="C9A84C">
                <a:alpha val="2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el-1786488839435-34"/>
          <p:cNvSpPr/>
          <p:nvPr/>
        </p:nvSpPr>
        <p:spPr>
          <a:xfrm>
            <a:off x="8109049" y="414338"/>
            <a:ext cx="100013" cy="10001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3455" y="909"/>
                </a:moveTo>
                <a:lnTo>
                  <a:pt x="43455" y="909"/>
                </a:lnTo>
                <a:cubicBezTo>
                  <a:pt x="46303" y="-303"/>
                  <a:pt x="49212" y="-303"/>
                  <a:pt x="52182" y="909"/>
                </a:cubicBezTo>
                <a:lnTo>
                  <a:pt x="52182" y="909"/>
                </a:lnTo>
                <a:lnTo>
                  <a:pt x="92818" y="19727"/>
                </a:lnTo>
                <a:cubicBezTo>
                  <a:pt x="94455" y="20636"/>
                  <a:pt x="95333" y="22030"/>
                  <a:pt x="95455" y="23909"/>
                </a:cubicBezTo>
                <a:lnTo>
                  <a:pt x="95455" y="23909"/>
                </a:lnTo>
                <a:cubicBezTo>
                  <a:pt x="95333" y="25727"/>
                  <a:pt x="94455" y="27091"/>
                  <a:pt x="92818" y="28000"/>
                </a:cubicBezTo>
                <a:lnTo>
                  <a:pt x="92818" y="28000"/>
                </a:lnTo>
                <a:lnTo>
                  <a:pt x="52000" y="46818"/>
                </a:lnTo>
                <a:cubicBezTo>
                  <a:pt x="49152" y="48030"/>
                  <a:pt x="46242" y="48030"/>
                  <a:pt x="43273" y="46818"/>
                </a:cubicBezTo>
                <a:lnTo>
                  <a:pt x="43273" y="46818"/>
                </a:lnTo>
                <a:lnTo>
                  <a:pt x="2636" y="28000"/>
                </a:lnTo>
                <a:cubicBezTo>
                  <a:pt x="1000" y="27091"/>
                  <a:pt x="121" y="25727"/>
                  <a:pt x="0" y="23909"/>
                </a:cubicBezTo>
                <a:lnTo>
                  <a:pt x="0" y="23909"/>
                </a:lnTo>
                <a:cubicBezTo>
                  <a:pt x="121" y="22030"/>
                  <a:pt x="1000" y="20636"/>
                  <a:pt x="2636" y="19727"/>
                </a:cubicBezTo>
                <a:lnTo>
                  <a:pt x="2636" y="19727"/>
                </a:lnTo>
                <a:lnTo>
                  <a:pt x="43455" y="909"/>
                </a:lnTo>
                <a:moveTo>
                  <a:pt x="83000" y="39182"/>
                </a:moveTo>
                <a:lnTo>
                  <a:pt x="83000" y="39182"/>
                </a:lnTo>
                <a:lnTo>
                  <a:pt x="92818" y="43636"/>
                </a:lnTo>
                <a:cubicBezTo>
                  <a:pt x="94455" y="44485"/>
                  <a:pt x="95333" y="45848"/>
                  <a:pt x="95455" y="47727"/>
                </a:cubicBezTo>
                <a:lnTo>
                  <a:pt x="95455" y="47727"/>
                </a:lnTo>
                <a:cubicBezTo>
                  <a:pt x="95333" y="49606"/>
                  <a:pt x="94455" y="50970"/>
                  <a:pt x="92818" y="51818"/>
                </a:cubicBezTo>
                <a:lnTo>
                  <a:pt x="92818" y="51818"/>
                </a:lnTo>
                <a:lnTo>
                  <a:pt x="52000" y="70636"/>
                </a:lnTo>
                <a:cubicBezTo>
                  <a:pt x="49152" y="71909"/>
                  <a:pt x="46242" y="71909"/>
                  <a:pt x="43273" y="70636"/>
                </a:cubicBezTo>
                <a:lnTo>
                  <a:pt x="43273" y="70636"/>
                </a:lnTo>
                <a:lnTo>
                  <a:pt x="2636" y="51818"/>
                </a:lnTo>
                <a:cubicBezTo>
                  <a:pt x="1000" y="50970"/>
                  <a:pt x="121" y="49606"/>
                  <a:pt x="0" y="47727"/>
                </a:cubicBezTo>
                <a:lnTo>
                  <a:pt x="0" y="47727"/>
                </a:lnTo>
                <a:cubicBezTo>
                  <a:pt x="121" y="45848"/>
                  <a:pt x="1000" y="44485"/>
                  <a:pt x="2636" y="43636"/>
                </a:cubicBezTo>
                <a:lnTo>
                  <a:pt x="2636" y="43636"/>
                </a:lnTo>
                <a:lnTo>
                  <a:pt x="12455" y="39182"/>
                </a:lnTo>
                <a:lnTo>
                  <a:pt x="40818" y="52182"/>
                </a:lnTo>
                <a:cubicBezTo>
                  <a:pt x="45424" y="54182"/>
                  <a:pt x="50030" y="54182"/>
                  <a:pt x="54636" y="52182"/>
                </a:cubicBezTo>
                <a:lnTo>
                  <a:pt x="54636" y="52182"/>
                </a:lnTo>
                <a:lnTo>
                  <a:pt x="83000" y="39182"/>
                </a:lnTo>
                <a:moveTo>
                  <a:pt x="54636" y="76091"/>
                </a:moveTo>
                <a:lnTo>
                  <a:pt x="54636" y="76091"/>
                </a:lnTo>
                <a:lnTo>
                  <a:pt x="83000" y="63000"/>
                </a:lnTo>
                <a:lnTo>
                  <a:pt x="92818" y="67455"/>
                </a:lnTo>
                <a:cubicBezTo>
                  <a:pt x="94455" y="68364"/>
                  <a:pt x="95333" y="69758"/>
                  <a:pt x="95455" y="71636"/>
                </a:cubicBezTo>
                <a:lnTo>
                  <a:pt x="95455" y="71636"/>
                </a:lnTo>
                <a:cubicBezTo>
                  <a:pt x="95333" y="73455"/>
                  <a:pt x="94455" y="74818"/>
                  <a:pt x="92818" y="75727"/>
                </a:cubicBezTo>
                <a:lnTo>
                  <a:pt x="92818" y="75727"/>
                </a:lnTo>
                <a:lnTo>
                  <a:pt x="52000" y="94545"/>
                </a:lnTo>
                <a:cubicBezTo>
                  <a:pt x="49152" y="95758"/>
                  <a:pt x="46242" y="95758"/>
                  <a:pt x="43273" y="94545"/>
                </a:cubicBezTo>
                <a:lnTo>
                  <a:pt x="43273" y="94545"/>
                </a:lnTo>
                <a:lnTo>
                  <a:pt x="2636" y="75727"/>
                </a:lnTo>
                <a:cubicBezTo>
                  <a:pt x="1000" y="74818"/>
                  <a:pt x="121" y="73455"/>
                  <a:pt x="0" y="71636"/>
                </a:cubicBezTo>
                <a:lnTo>
                  <a:pt x="0" y="71636"/>
                </a:lnTo>
                <a:cubicBezTo>
                  <a:pt x="121" y="69758"/>
                  <a:pt x="1000" y="68364"/>
                  <a:pt x="2636" y="67455"/>
                </a:cubicBezTo>
                <a:lnTo>
                  <a:pt x="2636" y="67455"/>
                </a:lnTo>
                <a:lnTo>
                  <a:pt x="12455" y="63000"/>
                </a:lnTo>
                <a:lnTo>
                  <a:pt x="40818" y="76091"/>
                </a:lnTo>
                <a:cubicBezTo>
                  <a:pt x="45424" y="78091"/>
                  <a:pt x="50030" y="78091"/>
                  <a:pt x="54636" y="76091"/>
                </a:cubicBezTo>
                <a:lnTo>
                  <a:pt x="54636" y="76091"/>
                </a:lnTo>
              </a:path>
            </a:pathLst>
          </a:custGeom>
          <a:solidFill>
            <a:srgbClr val="C9A84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el-1786488839275-6"/>
          <p:cNvSpPr txBox="1"/>
          <p:nvPr/>
        </p:nvSpPr>
        <p:spPr>
          <a:xfrm>
            <a:off x="8276034" y="392906"/>
            <a:ext cx="385763" cy="142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840" spc="28">
                <a:solidFill>
                  <a:srgbClr val="C9A8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8978-43"/>
          <p:cNvSpPr/>
          <p:nvPr/>
        </p:nvSpPr>
        <p:spPr>
          <a:xfrm>
            <a:off x="7429500" y="2857500"/>
            <a:ext cx="2143125" cy="2143125"/>
          </a:xfrm>
          <a:prstGeom prst="ellipse">
            <a:avLst/>
          </a:prstGeom>
          <a:solidFill>
            <a:srgbClr val="27AE60">
              <a:alpha val="3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8958-35"/>
          <p:cNvSpPr/>
          <p:nvPr/>
        </p:nvSpPr>
        <p:spPr>
          <a:xfrm>
            <a:off x="514666" y="157163"/>
            <a:ext cx="249400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0538" y="6238"/>
                </a:moveTo>
                <a:lnTo>
                  <a:pt x="60538" y="6238"/>
                </a:lnTo>
                <a:lnTo>
                  <a:pt x="80731" y="6238"/>
                </a:lnTo>
                <a:cubicBezTo>
                  <a:pt x="82192" y="6238"/>
                  <a:pt x="83397" y="6825"/>
                  <a:pt x="84346" y="8000"/>
                </a:cubicBezTo>
                <a:lnTo>
                  <a:pt x="84346" y="8000"/>
                </a:lnTo>
                <a:cubicBezTo>
                  <a:pt x="85295" y="9175"/>
                  <a:pt x="85769" y="10683"/>
                  <a:pt x="85769" y="12524"/>
                </a:cubicBezTo>
                <a:lnTo>
                  <a:pt x="85769" y="12524"/>
                </a:lnTo>
                <a:cubicBezTo>
                  <a:pt x="85769" y="14333"/>
                  <a:pt x="85295" y="15825"/>
                  <a:pt x="84346" y="17000"/>
                </a:cubicBezTo>
                <a:lnTo>
                  <a:pt x="84346" y="17000"/>
                </a:lnTo>
                <a:cubicBezTo>
                  <a:pt x="83397" y="18175"/>
                  <a:pt x="82192" y="18762"/>
                  <a:pt x="80731" y="18762"/>
                </a:cubicBezTo>
                <a:lnTo>
                  <a:pt x="80731" y="18762"/>
                </a:lnTo>
                <a:lnTo>
                  <a:pt x="62731" y="18762"/>
                </a:lnTo>
                <a:cubicBezTo>
                  <a:pt x="61782" y="23968"/>
                  <a:pt x="59359" y="27683"/>
                  <a:pt x="55462" y="29905"/>
                </a:cubicBezTo>
                <a:lnTo>
                  <a:pt x="55462" y="29905"/>
                </a:lnTo>
                <a:lnTo>
                  <a:pt x="55462" y="87524"/>
                </a:lnTo>
                <a:lnTo>
                  <a:pt x="80731" y="87524"/>
                </a:lnTo>
                <a:cubicBezTo>
                  <a:pt x="82192" y="87524"/>
                  <a:pt x="83397" y="88095"/>
                  <a:pt x="84346" y="89238"/>
                </a:cubicBezTo>
                <a:lnTo>
                  <a:pt x="84346" y="89238"/>
                </a:lnTo>
                <a:cubicBezTo>
                  <a:pt x="85295" y="90413"/>
                  <a:pt x="85769" y="91921"/>
                  <a:pt x="85769" y="93762"/>
                </a:cubicBezTo>
                <a:lnTo>
                  <a:pt x="85769" y="93762"/>
                </a:lnTo>
                <a:cubicBezTo>
                  <a:pt x="85769" y="95571"/>
                  <a:pt x="85295" y="97063"/>
                  <a:pt x="84346" y="98238"/>
                </a:cubicBezTo>
                <a:lnTo>
                  <a:pt x="84346" y="98238"/>
                </a:lnTo>
                <a:cubicBezTo>
                  <a:pt x="83397" y="99413"/>
                  <a:pt x="82192" y="100000"/>
                  <a:pt x="80731" y="100000"/>
                </a:cubicBezTo>
                <a:lnTo>
                  <a:pt x="80731" y="100000"/>
                </a:lnTo>
                <a:lnTo>
                  <a:pt x="50423" y="100000"/>
                </a:lnTo>
                <a:lnTo>
                  <a:pt x="20154" y="100000"/>
                </a:lnTo>
                <a:cubicBezTo>
                  <a:pt x="18667" y="100000"/>
                  <a:pt x="17449" y="99413"/>
                  <a:pt x="16500" y="98238"/>
                </a:cubicBezTo>
                <a:lnTo>
                  <a:pt x="16500" y="98238"/>
                </a:lnTo>
                <a:cubicBezTo>
                  <a:pt x="15551" y="97063"/>
                  <a:pt x="15077" y="95571"/>
                  <a:pt x="15077" y="93762"/>
                </a:cubicBezTo>
                <a:lnTo>
                  <a:pt x="15077" y="93762"/>
                </a:lnTo>
                <a:cubicBezTo>
                  <a:pt x="15077" y="91921"/>
                  <a:pt x="15551" y="90413"/>
                  <a:pt x="16500" y="89238"/>
                </a:cubicBezTo>
                <a:lnTo>
                  <a:pt x="16500" y="89238"/>
                </a:lnTo>
                <a:cubicBezTo>
                  <a:pt x="17449" y="88095"/>
                  <a:pt x="18667" y="87524"/>
                  <a:pt x="20154" y="87524"/>
                </a:cubicBezTo>
                <a:lnTo>
                  <a:pt x="20154" y="87524"/>
                </a:lnTo>
                <a:lnTo>
                  <a:pt x="45385" y="87524"/>
                </a:lnTo>
                <a:lnTo>
                  <a:pt x="45385" y="29905"/>
                </a:lnTo>
                <a:cubicBezTo>
                  <a:pt x="41487" y="27683"/>
                  <a:pt x="39064" y="23968"/>
                  <a:pt x="38115" y="18762"/>
                </a:cubicBezTo>
                <a:lnTo>
                  <a:pt x="38115" y="18762"/>
                </a:lnTo>
                <a:lnTo>
                  <a:pt x="20154" y="18762"/>
                </a:lnTo>
                <a:cubicBezTo>
                  <a:pt x="18667" y="18762"/>
                  <a:pt x="17449" y="18175"/>
                  <a:pt x="16500" y="17000"/>
                </a:cubicBezTo>
                <a:lnTo>
                  <a:pt x="16500" y="17000"/>
                </a:lnTo>
                <a:cubicBezTo>
                  <a:pt x="15551" y="15825"/>
                  <a:pt x="15077" y="14333"/>
                  <a:pt x="15077" y="12524"/>
                </a:cubicBezTo>
                <a:lnTo>
                  <a:pt x="15077" y="12524"/>
                </a:lnTo>
                <a:cubicBezTo>
                  <a:pt x="15077" y="10683"/>
                  <a:pt x="15551" y="9175"/>
                  <a:pt x="16500" y="8000"/>
                </a:cubicBezTo>
                <a:lnTo>
                  <a:pt x="16500" y="8000"/>
                </a:lnTo>
                <a:cubicBezTo>
                  <a:pt x="17449" y="6825"/>
                  <a:pt x="18667" y="6238"/>
                  <a:pt x="20154" y="6238"/>
                </a:cubicBezTo>
                <a:lnTo>
                  <a:pt x="20154" y="6238"/>
                </a:lnTo>
                <a:lnTo>
                  <a:pt x="40346" y="6238"/>
                </a:lnTo>
                <a:cubicBezTo>
                  <a:pt x="42756" y="2206"/>
                  <a:pt x="46115" y="127"/>
                  <a:pt x="50423" y="0"/>
                </a:cubicBezTo>
                <a:lnTo>
                  <a:pt x="50423" y="0"/>
                </a:lnTo>
                <a:cubicBezTo>
                  <a:pt x="54731" y="127"/>
                  <a:pt x="58103" y="2206"/>
                  <a:pt x="60538" y="6238"/>
                </a:cubicBezTo>
                <a:lnTo>
                  <a:pt x="60538" y="6238"/>
                </a:lnTo>
                <a:moveTo>
                  <a:pt x="69346" y="62524"/>
                </a:moveTo>
                <a:lnTo>
                  <a:pt x="69346" y="62524"/>
                </a:lnTo>
                <a:lnTo>
                  <a:pt x="92077" y="62524"/>
                </a:lnTo>
                <a:lnTo>
                  <a:pt x="80731" y="38286"/>
                </a:lnTo>
                <a:lnTo>
                  <a:pt x="69346" y="62524"/>
                </a:lnTo>
                <a:moveTo>
                  <a:pt x="80731" y="81238"/>
                </a:moveTo>
                <a:lnTo>
                  <a:pt x="80731" y="81238"/>
                </a:lnTo>
                <a:cubicBezTo>
                  <a:pt x="75679" y="81111"/>
                  <a:pt x="71308" y="79619"/>
                  <a:pt x="67615" y="76762"/>
                </a:cubicBezTo>
                <a:lnTo>
                  <a:pt x="67615" y="76762"/>
                </a:lnTo>
                <a:lnTo>
                  <a:pt x="67615" y="76762"/>
                </a:lnTo>
                <a:cubicBezTo>
                  <a:pt x="64051" y="73905"/>
                  <a:pt x="61795" y="70254"/>
                  <a:pt x="60846" y="65810"/>
                </a:cubicBezTo>
                <a:lnTo>
                  <a:pt x="60846" y="65810"/>
                </a:lnTo>
                <a:cubicBezTo>
                  <a:pt x="60538" y="63619"/>
                  <a:pt x="60910" y="61540"/>
                  <a:pt x="61962" y="59571"/>
                </a:cubicBezTo>
                <a:lnTo>
                  <a:pt x="61962" y="59571"/>
                </a:lnTo>
                <a:lnTo>
                  <a:pt x="76923" y="27714"/>
                </a:lnTo>
                <a:cubicBezTo>
                  <a:pt x="77769" y="25905"/>
                  <a:pt x="79038" y="25000"/>
                  <a:pt x="80731" y="25000"/>
                </a:cubicBezTo>
                <a:lnTo>
                  <a:pt x="80731" y="25000"/>
                </a:lnTo>
                <a:cubicBezTo>
                  <a:pt x="82397" y="25127"/>
                  <a:pt x="83654" y="26032"/>
                  <a:pt x="84500" y="27714"/>
                </a:cubicBezTo>
                <a:lnTo>
                  <a:pt x="84500" y="27714"/>
                </a:lnTo>
                <a:lnTo>
                  <a:pt x="99500" y="59571"/>
                </a:lnTo>
                <a:cubicBezTo>
                  <a:pt x="100551" y="61540"/>
                  <a:pt x="100923" y="63619"/>
                  <a:pt x="100615" y="65810"/>
                </a:cubicBezTo>
                <a:lnTo>
                  <a:pt x="100615" y="65810"/>
                </a:lnTo>
                <a:cubicBezTo>
                  <a:pt x="99667" y="70254"/>
                  <a:pt x="97397" y="73905"/>
                  <a:pt x="93808" y="76762"/>
                </a:cubicBezTo>
                <a:lnTo>
                  <a:pt x="93808" y="76762"/>
                </a:lnTo>
                <a:cubicBezTo>
                  <a:pt x="90141" y="79619"/>
                  <a:pt x="85782" y="81111"/>
                  <a:pt x="80731" y="81238"/>
                </a:cubicBezTo>
                <a:lnTo>
                  <a:pt x="80731" y="81238"/>
                </a:lnTo>
                <a:moveTo>
                  <a:pt x="20000" y="38286"/>
                </a:moveTo>
                <a:lnTo>
                  <a:pt x="20000" y="38286"/>
                </a:lnTo>
                <a:lnTo>
                  <a:pt x="8462" y="62524"/>
                </a:lnTo>
                <a:lnTo>
                  <a:pt x="31346" y="62524"/>
                </a:lnTo>
                <a:lnTo>
                  <a:pt x="20000" y="38286"/>
                </a:lnTo>
                <a:moveTo>
                  <a:pt x="115" y="65810"/>
                </a:moveTo>
                <a:lnTo>
                  <a:pt x="115" y="65810"/>
                </a:lnTo>
                <a:cubicBezTo>
                  <a:pt x="-192" y="63619"/>
                  <a:pt x="179" y="61540"/>
                  <a:pt x="1231" y="59571"/>
                </a:cubicBezTo>
                <a:lnTo>
                  <a:pt x="1231" y="59571"/>
                </a:lnTo>
                <a:lnTo>
                  <a:pt x="16192" y="27714"/>
                </a:lnTo>
                <a:cubicBezTo>
                  <a:pt x="17038" y="25905"/>
                  <a:pt x="18308" y="25000"/>
                  <a:pt x="20000" y="25000"/>
                </a:cubicBezTo>
                <a:lnTo>
                  <a:pt x="20000" y="25000"/>
                </a:lnTo>
                <a:cubicBezTo>
                  <a:pt x="21667" y="25127"/>
                  <a:pt x="22923" y="26032"/>
                  <a:pt x="23769" y="27714"/>
                </a:cubicBezTo>
                <a:lnTo>
                  <a:pt x="23769" y="27714"/>
                </a:lnTo>
                <a:lnTo>
                  <a:pt x="38769" y="59571"/>
                </a:lnTo>
                <a:cubicBezTo>
                  <a:pt x="39821" y="61540"/>
                  <a:pt x="40179" y="63619"/>
                  <a:pt x="39846" y="65810"/>
                </a:cubicBezTo>
                <a:lnTo>
                  <a:pt x="39846" y="65810"/>
                </a:lnTo>
                <a:cubicBezTo>
                  <a:pt x="38923" y="70254"/>
                  <a:pt x="36615" y="73905"/>
                  <a:pt x="32923" y="76762"/>
                </a:cubicBezTo>
                <a:lnTo>
                  <a:pt x="32923" y="76762"/>
                </a:lnTo>
                <a:cubicBezTo>
                  <a:pt x="29359" y="79619"/>
                  <a:pt x="25051" y="81111"/>
                  <a:pt x="20000" y="81238"/>
                </a:cubicBezTo>
                <a:lnTo>
                  <a:pt x="20000" y="81238"/>
                </a:lnTo>
                <a:cubicBezTo>
                  <a:pt x="14949" y="81111"/>
                  <a:pt x="10577" y="79619"/>
                  <a:pt x="6885" y="76762"/>
                </a:cubicBezTo>
                <a:lnTo>
                  <a:pt x="6885" y="76762"/>
                </a:lnTo>
                <a:cubicBezTo>
                  <a:pt x="3321" y="73905"/>
                  <a:pt x="1064" y="70254"/>
                  <a:pt x="115" y="65810"/>
                </a:cubicBezTo>
                <a:lnTo>
                  <a:pt x="115" y="6581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8700-7"/>
          <p:cNvSpPr/>
          <p:nvPr/>
        </p:nvSpPr>
        <p:spPr>
          <a:xfrm>
            <a:off x="514350" y="3621881"/>
            <a:ext cx="4029075" cy="407194"/>
          </a:xfrm>
          <a:prstGeom prst="roundRect">
            <a:avLst>
              <a:gd name="adj" fmla="val 23392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el-1786839478972-36"/>
          <p:cNvSpPr/>
          <p:nvPr/>
        </p:nvSpPr>
        <p:spPr>
          <a:xfrm>
            <a:off x="650081" y="3732609"/>
            <a:ext cx="185738" cy="18573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750" y="97500"/>
                </a:moveTo>
                <a:lnTo>
                  <a:pt x="48750" y="97500"/>
                </a:lnTo>
                <a:cubicBezTo>
                  <a:pt x="57650" y="97367"/>
                  <a:pt x="65783" y="95217"/>
                  <a:pt x="73150" y="91050"/>
                </a:cubicBezTo>
                <a:lnTo>
                  <a:pt x="73150" y="91050"/>
                </a:lnTo>
                <a:lnTo>
                  <a:pt x="73150" y="91050"/>
                </a:lnTo>
                <a:cubicBezTo>
                  <a:pt x="80483" y="86717"/>
                  <a:pt x="86450" y="80750"/>
                  <a:pt x="91050" y="73150"/>
                </a:cubicBezTo>
                <a:lnTo>
                  <a:pt x="91050" y="73150"/>
                </a:lnTo>
                <a:cubicBezTo>
                  <a:pt x="95350" y="65383"/>
                  <a:pt x="97500" y="57250"/>
                  <a:pt x="97500" y="48750"/>
                </a:cubicBezTo>
                <a:lnTo>
                  <a:pt x="97500" y="48750"/>
                </a:lnTo>
                <a:cubicBezTo>
                  <a:pt x="97500" y="40250"/>
                  <a:pt x="95350" y="32133"/>
                  <a:pt x="91050" y="24400"/>
                </a:cubicBezTo>
                <a:lnTo>
                  <a:pt x="91050" y="24400"/>
                </a:lnTo>
                <a:cubicBezTo>
                  <a:pt x="86450" y="16767"/>
                  <a:pt x="80483" y="10783"/>
                  <a:pt x="73150" y="6450"/>
                </a:cubicBezTo>
                <a:lnTo>
                  <a:pt x="73150" y="6450"/>
                </a:lnTo>
                <a:cubicBezTo>
                  <a:pt x="65783" y="2283"/>
                  <a:pt x="57650" y="133"/>
                  <a:pt x="48750" y="0"/>
                </a:cubicBezTo>
                <a:lnTo>
                  <a:pt x="48750" y="0"/>
                </a:lnTo>
                <a:cubicBezTo>
                  <a:pt x="39850" y="133"/>
                  <a:pt x="31733" y="2283"/>
                  <a:pt x="24400" y="6450"/>
                </a:cubicBezTo>
                <a:lnTo>
                  <a:pt x="24400" y="6450"/>
                </a:lnTo>
                <a:cubicBezTo>
                  <a:pt x="17033" y="10783"/>
                  <a:pt x="11050" y="16767"/>
                  <a:pt x="6450" y="24400"/>
                </a:cubicBezTo>
                <a:lnTo>
                  <a:pt x="6450" y="24400"/>
                </a:lnTo>
                <a:cubicBezTo>
                  <a:pt x="2150" y="32133"/>
                  <a:pt x="0" y="40250"/>
                  <a:pt x="0" y="48750"/>
                </a:cubicBezTo>
                <a:lnTo>
                  <a:pt x="0" y="48750"/>
                </a:lnTo>
                <a:cubicBezTo>
                  <a:pt x="0" y="57250"/>
                  <a:pt x="2150" y="65383"/>
                  <a:pt x="6450" y="73150"/>
                </a:cubicBezTo>
                <a:lnTo>
                  <a:pt x="6450" y="73150"/>
                </a:lnTo>
                <a:cubicBezTo>
                  <a:pt x="11050" y="80750"/>
                  <a:pt x="17033" y="86717"/>
                  <a:pt x="24400" y="91050"/>
                </a:cubicBezTo>
                <a:lnTo>
                  <a:pt x="24400" y="91050"/>
                </a:lnTo>
                <a:cubicBezTo>
                  <a:pt x="31733" y="95217"/>
                  <a:pt x="39850" y="97367"/>
                  <a:pt x="48750" y="97500"/>
                </a:cubicBezTo>
                <a:lnTo>
                  <a:pt x="48750" y="97500"/>
                </a:lnTo>
                <a:moveTo>
                  <a:pt x="70250" y="39800"/>
                </a:moveTo>
                <a:lnTo>
                  <a:pt x="70250" y="39800"/>
                </a:lnTo>
                <a:lnTo>
                  <a:pt x="45900" y="64150"/>
                </a:lnTo>
                <a:cubicBezTo>
                  <a:pt x="43733" y="65950"/>
                  <a:pt x="41567" y="65950"/>
                  <a:pt x="39400" y="64150"/>
                </a:cubicBezTo>
                <a:lnTo>
                  <a:pt x="39400" y="64150"/>
                </a:lnTo>
                <a:lnTo>
                  <a:pt x="27250" y="52000"/>
                </a:lnTo>
                <a:cubicBezTo>
                  <a:pt x="25450" y="49833"/>
                  <a:pt x="25450" y="47667"/>
                  <a:pt x="27250" y="45500"/>
                </a:cubicBezTo>
                <a:lnTo>
                  <a:pt x="27250" y="45500"/>
                </a:lnTo>
                <a:cubicBezTo>
                  <a:pt x="29383" y="43733"/>
                  <a:pt x="31533" y="43733"/>
                  <a:pt x="33700" y="45500"/>
                </a:cubicBezTo>
                <a:lnTo>
                  <a:pt x="33700" y="45500"/>
                </a:lnTo>
                <a:lnTo>
                  <a:pt x="42650" y="54450"/>
                </a:lnTo>
                <a:lnTo>
                  <a:pt x="63800" y="33350"/>
                </a:lnTo>
                <a:cubicBezTo>
                  <a:pt x="65967" y="31550"/>
                  <a:pt x="68117" y="31550"/>
                  <a:pt x="70250" y="33350"/>
                </a:cubicBezTo>
                <a:lnTo>
                  <a:pt x="70250" y="33350"/>
                </a:lnTo>
                <a:cubicBezTo>
                  <a:pt x="72050" y="35483"/>
                  <a:pt x="72050" y="37633"/>
                  <a:pt x="70250" y="39800"/>
                </a:cubicBezTo>
                <a:lnTo>
                  <a:pt x="70250" y="39800"/>
                </a:lnTo>
              </a:path>
            </a:pathLst>
          </a:custGeom>
          <a:solidFill>
            <a:srgbClr val="27AE6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el-1786839478701-8"/>
          <p:cNvSpPr/>
          <p:nvPr/>
        </p:nvSpPr>
        <p:spPr>
          <a:xfrm>
            <a:off x="4714875" y="3621881"/>
            <a:ext cx="4029075" cy="407194"/>
          </a:xfrm>
          <a:prstGeom prst="roundRect">
            <a:avLst>
              <a:gd name="adj" fmla="val 23392"/>
            </a:avLst>
          </a:pr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l-1786839478973-37"/>
          <p:cNvSpPr/>
          <p:nvPr/>
        </p:nvSpPr>
        <p:spPr>
          <a:xfrm>
            <a:off x="4850606" y="3732609"/>
            <a:ext cx="185738" cy="18573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750" y="97500"/>
                </a:moveTo>
                <a:lnTo>
                  <a:pt x="48750" y="97500"/>
                </a:lnTo>
                <a:cubicBezTo>
                  <a:pt x="57650" y="97367"/>
                  <a:pt x="65783" y="95217"/>
                  <a:pt x="73150" y="91050"/>
                </a:cubicBezTo>
                <a:lnTo>
                  <a:pt x="73150" y="91050"/>
                </a:lnTo>
                <a:lnTo>
                  <a:pt x="73150" y="91050"/>
                </a:lnTo>
                <a:cubicBezTo>
                  <a:pt x="80483" y="86717"/>
                  <a:pt x="86450" y="80750"/>
                  <a:pt x="91050" y="73150"/>
                </a:cubicBezTo>
                <a:lnTo>
                  <a:pt x="91050" y="73150"/>
                </a:lnTo>
                <a:cubicBezTo>
                  <a:pt x="95350" y="65383"/>
                  <a:pt x="97500" y="57250"/>
                  <a:pt x="97500" y="48750"/>
                </a:cubicBezTo>
                <a:lnTo>
                  <a:pt x="97500" y="48750"/>
                </a:lnTo>
                <a:cubicBezTo>
                  <a:pt x="97500" y="40250"/>
                  <a:pt x="95350" y="32133"/>
                  <a:pt x="91050" y="24400"/>
                </a:cubicBezTo>
                <a:lnTo>
                  <a:pt x="91050" y="24400"/>
                </a:lnTo>
                <a:cubicBezTo>
                  <a:pt x="86450" y="16767"/>
                  <a:pt x="80483" y="10783"/>
                  <a:pt x="73150" y="6450"/>
                </a:cubicBezTo>
                <a:lnTo>
                  <a:pt x="73150" y="6450"/>
                </a:lnTo>
                <a:cubicBezTo>
                  <a:pt x="65783" y="2283"/>
                  <a:pt x="57650" y="133"/>
                  <a:pt x="48750" y="0"/>
                </a:cubicBezTo>
                <a:lnTo>
                  <a:pt x="48750" y="0"/>
                </a:lnTo>
                <a:cubicBezTo>
                  <a:pt x="39850" y="133"/>
                  <a:pt x="31733" y="2283"/>
                  <a:pt x="24400" y="6450"/>
                </a:cubicBezTo>
                <a:lnTo>
                  <a:pt x="24400" y="6450"/>
                </a:lnTo>
                <a:cubicBezTo>
                  <a:pt x="17033" y="10783"/>
                  <a:pt x="11050" y="16767"/>
                  <a:pt x="6450" y="24400"/>
                </a:cubicBezTo>
                <a:lnTo>
                  <a:pt x="6450" y="24400"/>
                </a:lnTo>
                <a:cubicBezTo>
                  <a:pt x="2150" y="32133"/>
                  <a:pt x="0" y="40250"/>
                  <a:pt x="0" y="48750"/>
                </a:cubicBezTo>
                <a:lnTo>
                  <a:pt x="0" y="48750"/>
                </a:lnTo>
                <a:cubicBezTo>
                  <a:pt x="0" y="57250"/>
                  <a:pt x="2150" y="65383"/>
                  <a:pt x="6450" y="73150"/>
                </a:cubicBezTo>
                <a:lnTo>
                  <a:pt x="6450" y="73150"/>
                </a:lnTo>
                <a:cubicBezTo>
                  <a:pt x="11050" y="80750"/>
                  <a:pt x="17033" y="86717"/>
                  <a:pt x="24400" y="91050"/>
                </a:cubicBezTo>
                <a:lnTo>
                  <a:pt x="24400" y="91050"/>
                </a:lnTo>
                <a:cubicBezTo>
                  <a:pt x="31733" y="95217"/>
                  <a:pt x="39850" y="97367"/>
                  <a:pt x="48750" y="97500"/>
                </a:cubicBezTo>
                <a:lnTo>
                  <a:pt x="48750" y="97500"/>
                </a:lnTo>
                <a:moveTo>
                  <a:pt x="70250" y="39800"/>
                </a:moveTo>
                <a:lnTo>
                  <a:pt x="70250" y="39800"/>
                </a:lnTo>
                <a:lnTo>
                  <a:pt x="45900" y="64150"/>
                </a:lnTo>
                <a:cubicBezTo>
                  <a:pt x="43733" y="65950"/>
                  <a:pt x="41567" y="65950"/>
                  <a:pt x="39400" y="64150"/>
                </a:cubicBezTo>
                <a:lnTo>
                  <a:pt x="39400" y="64150"/>
                </a:lnTo>
                <a:lnTo>
                  <a:pt x="27250" y="52000"/>
                </a:lnTo>
                <a:cubicBezTo>
                  <a:pt x="25450" y="49833"/>
                  <a:pt x="25450" y="47667"/>
                  <a:pt x="27250" y="45500"/>
                </a:cubicBezTo>
                <a:lnTo>
                  <a:pt x="27250" y="45500"/>
                </a:lnTo>
                <a:cubicBezTo>
                  <a:pt x="29383" y="43733"/>
                  <a:pt x="31533" y="43733"/>
                  <a:pt x="33700" y="45500"/>
                </a:cubicBezTo>
                <a:lnTo>
                  <a:pt x="33700" y="45500"/>
                </a:lnTo>
                <a:lnTo>
                  <a:pt x="42650" y="54450"/>
                </a:lnTo>
                <a:lnTo>
                  <a:pt x="63800" y="33350"/>
                </a:lnTo>
                <a:cubicBezTo>
                  <a:pt x="65967" y="31550"/>
                  <a:pt x="68117" y="31550"/>
                  <a:pt x="70250" y="33350"/>
                </a:cubicBezTo>
                <a:lnTo>
                  <a:pt x="70250" y="33350"/>
                </a:lnTo>
                <a:cubicBezTo>
                  <a:pt x="72050" y="35483"/>
                  <a:pt x="72050" y="37633"/>
                  <a:pt x="70250" y="39800"/>
                </a:cubicBezTo>
                <a:lnTo>
                  <a:pt x="70250" y="39800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" name="el-1786839478691-4"/>
          <p:cNvSpPr/>
          <p:nvPr/>
        </p:nvSpPr>
        <p:spPr>
          <a:xfrm>
            <a:off x="8190309" y="4882753"/>
            <a:ext cx="553641" cy="178594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el-1786839478689-1"/>
          <p:cNvSpPr txBox="1"/>
          <p:nvPr/>
        </p:nvSpPr>
        <p:spPr>
          <a:xfrm>
            <a:off x="878840" y="157480"/>
            <a:ext cx="4236085" cy="638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增值税法第一大变化——视同销售重大利好</a:t>
            </a:r>
          </a:p>
        </p:txBody>
      </p:sp>
      <p:sp>
        <p:nvSpPr>
          <p:cNvPr id="10" name="el-1786839478706-11"/>
          <p:cNvSpPr txBox="1"/>
          <p:nvPr/>
        </p:nvSpPr>
        <p:spPr>
          <a:xfrm>
            <a:off x="921544" y="3729038"/>
            <a:ext cx="3206503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以前：无息借款、免租期、免费咨询 → 全部视同销售</a:t>
            </a:r>
          </a:p>
        </p:txBody>
      </p:sp>
      <p:sp>
        <p:nvSpPr>
          <p:cNvPr id="11" name="el-1786839478707-12"/>
          <p:cNvSpPr txBox="1"/>
          <p:nvPr/>
        </p:nvSpPr>
        <p:spPr>
          <a:xfrm>
            <a:off x="5122069" y="3729038"/>
            <a:ext cx="2404586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现在：仅三种情形需视同销售，利好明显</a:t>
            </a:r>
          </a:p>
        </p:txBody>
      </p:sp>
      <p:sp>
        <p:nvSpPr>
          <p:cNvPr id="14" name="el-1786839478697-5"/>
          <p:cNvSpPr/>
          <p:nvPr/>
        </p:nvSpPr>
        <p:spPr>
          <a:xfrm>
            <a:off x="514350" y="1285875"/>
            <a:ext cx="4029075" cy="21645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28" y="0"/>
                </a:moveTo>
                <a:lnTo>
                  <a:pt x="97872" y="0"/>
                </a:lnTo>
                <a:lnTo>
                  <a:pt x="98080" y="18"/>
                </a:lnTo>
                <a:lnTo>
                  <a:pt x="98288" y="75"/>
                </a:lnTo>
                <a:lnTo>
                  <a:pt x="98489" y="172"/>
                </a:lnTo>
                <a:lnTo>
                  <a:pt x="98686" y="304"/>
                </a:lnTo>
                <a:lnTo>
                  <a:pt x="98875" y="467"/>
                </a:lnTo>
                <a:lnTo>
                  <a:pt x="99054" y="670"/>
                </a:lnTo>
                <a:lnTo>
                  <a:pt x="99222" y="899"/>
                </a:lnTo>
                <a:lnTo>
                  <a:pt x="99376" y="1163"/>
                </a:lnTo>
                <a:lnTo>
                  <a:pt x="99518" y="1449"/>
                </a:lnTo>
                <a:lnTo>
                  <a:pt x="99641" y="1762"/>
                </a:lnTo>
                <a:lnTo>
                  <a:pt x="99749" y="2097"/>
                </a:lnTo>
                <a:lnTo>
                  <a:pt x="99837" y="2449"/>
                </a:lnTo>
                <a:lnTo>
                  <a:pt x="99908" y="2815"/>
                </a:lnTo>
                <a:lnTo>
                  <a:pt x="99960" y="3189"/>
                </a:lnTo>
                <a:lnTo>
                  <a:pt x="99991" y="3577"/>
                </a:lnTo>
                <a:lnTo>
                  <a:pt x="100000" y="3965"/>
                </a:lnTo>
                <a:lnTo>
                  <a:pt x="100000" y="96035"/>
                </a:lnTo>
                <a:lnTo>
                  <a:pt x="99991" y="96423"/>
                </a:lnTo>
                <a:lnTo>
                  <a:pt x="99960" y="96811"/>
                </a:lnTo>
                <a:lnTo>
                  <a:pt x="99908" y="97185"/>
                </a:lnTo>
                <a:lnTo>
                  <a:pt x="99837" y="97551"/>
                </a:lnTo>
                <a:lnTo>
                  <a:pt x="99749" y="97903"/>
                </a:lnTo>
                <a:lnTo>
                  <a:pt x="99641" y="98238"/>
                </a:lnTo>
                <a:lnTo>
                  <a:pt x="99518" y="98551"/>
                </a:lnTo>
                <a:lnTo>
                  <a:pt x="99376" y="98837"/>
                </a:lnTo>
                <a:lnTo>
                  <a:pt x="99222" y="99101"/>
                </a:lnTo>
                <a:lnTo>
                  <a:pt x="99054" y="99330"/>
                </a:lnTo>
                <a:lnTo>
                  <a:pt x="98875" y="99533"/>
                </a:lnTo>
                <a:lnTo>
                  <a:pt x="98686" y="99696"/>
                </a:lnTo>
                <a:lnTo>
                  <a:pt x="98489" y="99828"/>
                </a:lnTo>
                <a:lnTo>
                  <a:pt x="98288" y="99925"/>
                </a:lnTo>
                <a:lnTo>
                  <a:pt x="98080" y="99982"/>
                </a:lnTo>
                <a:lnTo>
                  <a:pt x="97872" y="100000"/>
                </a:lnTo>
                <a:lnTo>
                  <a:pt x="2128" y="100000"/>
                </a:lnTo>
                <a:lnTo>
                  <a:pt x="1920" y="99982"/>
                </a:lnTo>
                <a:lnTo>
                  <a:pt x="1712" y="99925"/>
                </a:lnTo>
                <a:lnTo>
                  <a:pt x="1511" y="99828"/>
                </a:lnTo>
                <a:lnTo>
                  <a:pt x="1314" y="99696"/>
                </a:lnTo>
                <a:lnTo>
                  <a:pt x="1125" y="99533"/>
                </a:lnTo>
                <a:lnTo>
                  <a:pt x="946" y="99330"/>
                </a:lnTo>
                <a:lnTo>
                  <a:pt x="778" y="99101"/>
                </a:lnTo>
                <a:lnTo>
                  <a:pt x="624" y="98837"/>
                </a:lnTo>
                <a:lnTo>
                  <a:pt x="482" y="98551"/>
                </a:lnTo>
                <a:lnTo>
                  <a:pt x="359" y="98238"/>
                </a:lnTo>
                <a:lnTo>
                  <a:pt x="251" y="97903"/>
                </a:lnTo>
                <a:lnTo>
                  <a:pt x="163" y="97551"/>
                </a:lnTo>
                <a:lnTo>
                  <a:pt x="92" y="97185"/>
                </a:lnTo>
                <a:lnTo>
                  <a:pt x="40" y="96811"/>
                </a:lnTo>
                <a:lnTo>
                  <a:pt x="9" y="96423"/>
                </a:lnTo>
                <a:lnTo>
                  <a:pt x="0" y="96035"/>
                </a:lnTo>
                <a:lnTo>
                  <a:pt x="0" y="3965"/>
                </a:lnTo>
                <a:lnTo>
                  <a:pt x="9" y="3577"/>
                </a:lnTo>
                <a:lnTo>
                  <a:pt x="40" y="3189"/>
                </a:lnTo>
                <a:lnTo>
                  <a:pt x="92" y="2815"/>
                </a:lnTo>
                <a:lnTo>
                  <a:pt x="163" y="2449"/>
                </a:lnTo>
                <a:lnTo>
                  <a:pt x="251" y="2097"/>
                </a:lnTo>
                <a:lnTo>
                  <a:pt x="359" y="1762"/>
                </a:lnTo>
                <a:lnTo>
                  <a:pt x="482" y="1449"/>
                </a:lnTo>
                <a:lnTo>
                  <a:pt x="624" y="1163"/>
                </a:lnTo>
                <a:lnTo>
                  <a:pt x="778" y="899"/>
                </a:lnTo>
                <a:lnTo>
                  <a:pt x="946" y="670"/>
                </a:lnTo>
                <a:lnTo>
                  <a:pt x="1125" y="467"/>
                </a:lnTo>
                <a:lnTo>
                  <a:pt x="1314" y="304"/>
                </a:lnTo>
                <a:lnTo>
                  <a:pt x="1511" y="172"/>
                </a:lnTo>
                <a:lnTo>
                  <a:pt x="1712" y="75"/>
                </a:lnTo>
                <a:lnTo>
                  <a:pt x="1920" y="18"/>
                </a:lnTo>
                <a:lnTo>
                  <a:pt x="2128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l-1786839478702-9"/>
          <p:cNvSpPr/>
          <p:nvPr/>
        </p:nvSpPr>
        <p:spPr>
          <a:xfrm>
            <a:off x="521494" y="1293019"/>
            <a:ext cx="42863" cy="215026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9009"/>
                  <a:pt x="0" y="97788"/>
                </a:cubicBezTo>
                <a:lnTo>
                  <a:pt x="0" y="2212"/>
                </a:lnTo>
                <a:cubicBezTo>
                  <a:pt x="0" y="991"/>
                  <a:pt x="44772" y="0"/>
                  <a:pt x="100000" y="0"/>
                </a:cubicBezTo>
                <a:close/>
              </a:path>
            </a:pathLst>
          </a:custGeom>
          <a:solidFill>
            <a:srgbClr val="27AE6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39478976-40"/>
          <p:cNvSpPr/>
          <p:nvPr/>
        </p:nvSpPr>
        <p:spPr>
          <a:xfrm>
            <a:off x="735806" y="1493044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100000"/>
                </a:moveTo>
                <a:lnTo>
                  <a:pt x="50000" y="100000"/>
                </a:lnTo>
                <a:cubicBezTo>
                  <a:pt x="59111" y="99852"/>
                  <a:pt x="67444" y="97630"/>
                  <a:pt x="75000" y="93333"/>
                </a:cubicBezTo>
                <a:lnTo>
                  <a:pt x="75000" y="93333"/>
                </a:lnTo>
                <a:lnTo>
                  <a:pt x="75000" y="93333"/>
                </a:lnTo>
                <a:cubicBezTo>
                  <a:pt x="82556" y="88926"/>
                  <a:pt x="88667" y="82815"/>
                  <a:pt x="93333" y="75000"/>
                </a:cubicBezTo>
                <a:lnTo>
                  <a:pt x="93333" y="75000"/>
                </a:lnTo>
                <a:cubicBezTo>
                  <a:pt x="97778" y="67074"/>
                  <a:pt x="100000" y="58741"/>
                  <a:pt x="100000" y="50000"/>
                </a:cubicBezTo>
                <a:lnTo>
                  <a:pt x="100000" y="50000"/>
                </a:lnTo>
                <a:cubicBezTo>
                  <a:pt x="100000" y="41259"/>
                  <a:pt x="97778" y="32926"/>
                  <a:pt x="93333" y="25000"/>
                </a:cubicBezTo>
                <a:lnTo>
                  <a:pt x="93333" y="25000"/>
                </a:lnTo>
                <a:cubicBezTo>
                  <a:pt x="88667" y="17185"/>
                  <a:pt x="82556" y="11074"/>
                  <a:pt x="75000" y="6667"/>
                </a:cubicBezTo>
                <a:lnTo>
                  <a:pt x="75000" y="6667"/>
                </a:lnTo>
                <a:cubicBezTo>
                  <a:pt x="67444" y="2370"/>
                  <a:pt x="59111" y="148"/>
                  <a:pt x="50000" y="0"/>
                </a:cubicBezTo>
                <a:lnTo>
                  <a:pt x="50000" y="0"/>
                </a:lnTo>
                <a:cubicBezTo>
                  <a:pt x="40889" y="148"/>
                  <a:pt x="32556" y="2370"/>
                  <a:pt x="25000" y="6667"/>
                </a:cubicBezTo>
                <a:lnTo>
                  <a:pt x="25000" y="6667"/>
                </a:lnTo>
                <a:cubicBezTo>
                  <a:pt x="17444" y="11074"/>
                  <a:pt x="11333" y="17185"/>
                  <a:pt x="6667" y="25000"/>
                </a:cubicBezTo>
                <a:lnTo>
                  <a:pt x="6667" y="25000"/>
                </a:lnTo>
                <a:cubicBezTo>
                  <a:pt x="2222" y="32926"/>
                  <a:pt x="0" y="41259"/>
                  <a:pt x="0" y="50000"/>
                </a:cubicBezTo>
                <a:lnTo>
                  <a:pt x="0" y="50000"/>
                </a:lnTo>
                <a:cubicBezTo>
                  <a:pt x="0" y="58741"/>
                  <a:pt x="2222" y="67074"/>
                  <a:pt x="6667" y="75000"/>
                </a:cubicBezTo>
                <a:lnTo>
                  <a:pt x="6667" y="75000"/>
                </a:lnTo>
                <a:cubicBezTo>
                  <a:pt x="11333" y="82815"/>
                  <a:pt x="17444" y="88926"/>
                  <a:pt x="25000" y="93333"/>
                </a:cubicBezTo>
                <a:lnTo>
                  <a:pt x="25000" y="93333"/>
                </a:lnTo>
                <a:cubicBezTo>
                  <a:pt x="32556" y="97630"/>
                  <a:pt x="40889" y="99852"/>
                  <a:pt x="50000" y="100000"/>
                </a:cubicBezTo>
                <a:lnTo>
                  <a:pt x="50000" y="100000"/>
                </a:lnTo>
                <a:moveTo>
                  <a:pt x="72056" y="40833"/>
                </a:moveTo>
                <a:lnTo>
                  <a:pt x="72056" y="40833"/>
                </a:lnTo>
                <a:lnTo>
                  <a:pt x="47056" y="65833"/>
                </a:lnTo>
                <a:cubicBezTo>
                  <a:pt x="44870" y="67648"/>
                  <a:pt x="42667" y="67648"/>
                  <a:pt x="40444" y="65833"/>
                </a:cubicBezTo>
                <a:lnTo>
                  <a:pt x="40444" y="65833"/>
                </a:lnTo>
                <a:lnTo>
                  <a:pt x="27944" y="53333"/>
                </a:lnTo>
                <a:cubicBezTo>
                  <a:pt x="26130" y="51111"/>
                  <a:pt x="26130" y="48889"/>
                  <a:pt x="27944" y="46667"/>
                </a:cubicBezTo>
                <a:lnTo>
                  <a:pt x="27944" y="46667"/>
                </a:lnTo>
                <a:cubicBezTo>
                  <a:pt x="30167" y="44852"/>
                  <a:pt x="32370" y="44852"/>
                  <a:pt x="34556" y="46667"/>
                </a:cubicBezTo>
                <a:lnTo>
                  <a:pt x="34556" y="46667"/>
                </a:lnTo>
                <a:lnTo>
                  <a:pt x="43778" y="55833"/>
                </a:lnTo>
                <a:lnTo>
                  <a:pt x="65444" y="34167"/>
                </a:lnTo>
                <a:cubicBezTo>
                  <a:pt x="67667" y="32352"/>
                  <a:pt x="69870" y="32352"/>
                  <a:pt x="72056" y="34167"/>
                </a:cubicBezTo>
                <a:lnTo>
                  <a:pt x="72056" y="34167"/>
                </a:lnTo>
                <a:cubicBezTo>
                  <a:pt x="73870" y="36389"/>
                  <a:pt x="73870" y="38611"/>
                  <a:pt x="72056" y="40833"/>
                </a:cubicBezTo>
                <a:lnTo>
                  <a:pt x="72056" y="40833"/>
                </a:lnTo>
              </a:path>
            </a:pathLst>
          </a:custGeom>
          <a:solidFill>
            <a:srgbClr val="27AE6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el-1786839478732-25"/>
          <p:cNvSpPr/>
          <p:nvPr/>
        </p:nvSpPr>
        <p:spPr>
          <a:xfrm>
            <a:off x="735806" y="2085975"/>
            <a:ext cx="371475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3077" y="0"/>
                </a:moveTo>
                <a:lnTo>
                  <a:pt x="76923" y="0"/>
                </a:lnTo>
                <a:lnTo>
                  <a:pt x="79179" y="222"/>
                </a:lnTo>
                <a:lnTo>
                  <a:pt x="81436" y="944"/>
                </a:lnTo>
                <a:lnTo>
                  <a:pt x="83615" y="2167"/>
                </a:lnTo>
                <a:lnTo>
                  <a:pt x="85744" y="3833"/>
                </a:lnTo>
                <a:lnTo>
                  <a:pt x="87795" y="5889"/>
                </a:lnTo>
                <a:lnTo>
                  <a:pt x="89744" y="8444"/>
                </a:lnTo>
                <a:lnTo>
                  <a:pt x="91564" y="11333"/>
                </a:lnTo>
                <a:lnTo>
                  <a:pt x="93231" y="14667"/>
                </a:lnTo>
                <a:lnTo>
                  <a:pt x="94769" y="18278"/>
                </a:lnTo>
                <a:lnTo>
                  <a:pt x="96103" y="22222"/>
                </a:lnTo>
                <a:lnTo>
                  <a:pt x="97282" y="26444"/>
                </a:lnTo>
                <a:lnTo>
                  <a:pt x="98231" y="30889"/>
                </a:lnTo>
                <a:lnTo>
                  <a:pt x="99000" y="35500"/>
                </a:lnTo>
                <a:lnTo>
                  <a:pt x="99564" y="40222"/>
                </a:lnTo>
                <a:lnTo>
                  <a:pt x="99897" y="45111"/>
                </a:lnTo>
                <a:lnTo>
                  <a:pt x="100000" y="50000"/>
                </a:lnTo>
                <a:lnTo>
                  <a:pt x="99897" y="54889"/>
                </a:lnTo>
                <a:lnTo>
                  <a:pt x="99564" y="59778"/>
                </a:lnTo>
                <a:lnTo>
                  <a:pt x="99000" y="64500"/>
                </a:lnTo>
                <a:lnTo>
                  <a:pt x="98231" y="69111"/>
                </a:lnTo>
                <a:lnTo>
                  <a:pt x="97282" y="73556"/>
                </a:lnTo>
                <a:lnTo>
                  <a:pt x="96103" y="77778"/>
                </a:lnTo>
                <a:lnTo>
                  <a:pt x="94769" y="81722"/>
                </a:lnTo>
                <a:lnTo>
                  <a:pt x="93231" y="85333"/>
                </a:lnTo>
                <a:lnTo>
                  <a:pt x="91564" y="88667"/>
                </a:lnTo>
                <a:lnTo>
                  <a:pt x="89744" y="91556"/>
                </a:lnTo>
                <a:lnTo>
                  <a:pt x="87795" y="94111"/>
                </a:lnTo>
                <a:lnTo>
                  <a:pt x="85744" y="96167"/>
                </a:lnTo>
                <a:lnTo>
                  <a:pt x="83615" y="97833"/>
                </a:lnTo>
                <a:lnTo>
                  <a:pt x="81436" y="99056"/>
                </a:lnTo>
                <a:lnTo>
                  <a:pt x="79179" y="99778"/>
                </a:lnTo>
                <a:lnTo>
                  <a:pt x="76923" y="100000"/>
                </a:lnTo>
                <a:lnTo>
                  <a:pt x="23077" y="100000"/>
                </a:lnTo>
                <a:lnTo>
                  <a:pt x="20821" y="99778"/>
                </a:lnTo>
                <a:lnTo>
                  <a:pt x="18564" y="99056"/>
                </a:lnTo>
                <a:lnTo>
                  <a:pt x="16385" y="97833"/>
                </a:lnTo>
                <a:lnTo>
                  <a:pt x="14256" y="96167"/>
                </a:lnTo>
                <a:lnTo>
                  <a:pt x="12205" y="94111"/>
                </a:lnTo>
                <a:lnTo>
                  <a:pt x="10256" y="91556"/>
                </a:lnTo>
                <a:lnTo>
                  <a:pt x="8436" y="88667"/>
                </a:lnTo>
                <a:lnTo>
                  <a:pt x="6769" y="85333"/>
                </a:lnTo>
                <a:lnTo>
                  <a:pt x="5231" y="81722"/>
                </a:lnTo>
                <a:lnTo>
                  <a:pt x="3897" y="77778"/>
                </a:lnTo>
                <a:lnTo>
                  <a:pt x="2718" y="73556"/>
                </a:lnTo>
                <a:lnTo>
                  <a:pt x="1769" y="69111"/>
                </a:lnTo>
                <a:lnTo>
                  <a:pt x="1000" y="64500"/>
                </a:lnTo>
                <a:lnTo>
                  <a:pt x="436" y="59778"/>
                </a:lnTo>
                <a:lnTo>
                  <a:pt x="103" y="54889"/>
                </a:lnTo>
                <a:lnTo>
                  <a:pt x="0" y="50000"/>
                </a:lnTo>
                <a:lnTo>
                  <a:pt x="103" y="45111"/>
                </a:lnTo>
                <a:lnTo>
                  <a:pt x="436" y="40222"/>
                </a:lnTo>
                <a:lnTo>
                  <a:pt x="1000" y="35500"/>
                </a:lnTo>
                <a:lnTo>
                  <a:pt x="1769" y="30889"/>
                </a:lnTo>
                <a:lnTo>
                  <a:pt x="2718" y="26444"/>
                </a:lnTo>
                <a:lnTo>
                  <a:pt x="3897" y="22222"/>
                </a:lnTo>
                <a:lnTo>
                  <a:pt x="5231" y="18278"/>
                </a:lnTo>
                <a:lnTo>
                  <a:pt x="6769" y="14667"/>
                </a:lnTo>
                <a:lnTo>
                  <a:pt x="8436" y="11333"/>
                </a:lnTo>
                <a:lnTo>
                  <a:pt x="10256" y="8444"/>
                </a:lnTo>
                <a:lnTo>
                  <a:pt x="12205" y="5889"/>
                </a:lnTo>
                <a:lnTo>
                  <a:pt x="14256" y="3833"/>
                </a:lnTo>
                <a:lnTo>
                  <a:pt x="16385" y="2167"/>
                </a:lnTo>
                <a:lnTo>
                  <a:pt x="18564" y="944"/>
                </a:lnTo>
                <a:lnTo>
                  <a:pt x="20821" y="222"/>
                </a:lnTo>
                <a:close/>
              </a:path>
            </a:pathLst>
          </a:cu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39478735-28"/>
          <p:cNvSpPr/>
          <p:nvPr/>
        </p:nvSpPr>
        <p:spPr>
          <a:xfrm>
            <a:off x="735806" y="2514600"/>
            <a:ext cx="371475" cy="17145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3077" y="0"/>
                </a:moveTo>
                <a:lnTo>
                  <a:pt x="76923" y="0"/>
                </a:lnTo>
                <a:lnTo>
                  <a:pt x="79179" y="222"/>
                </a:lnTo>
                <a:lnTo>
                  <a:pt x="81436" y="944"/>
                </a:lnTo>
                <a:lnTo>
                  <a:pt x="83615" y="2167"/>
                </a:lnTo>
                <a:lnTo>
                  <a:pt x="85744" y="3833"/>
                </a:lnTo>
                <a:lnTo>
                  <a:pt x="87795" y="5889"/>
                </a:lnTo>
                <a:lnTo>
                  <a:pt x="89744" y="8444"/>
                </a:lnTo>
                <a:lnTo>
                  <a:pt x="91564" y="11333"/>
                </a:lnTo>
                <a:lnTo>
                  <a:pt x="93231" y="14667"/>
                </a:lnTo>
                <a:lnTo>
                  <a:pt x="94769" y="18278"/>
                </a:lnTo>
                <a:lnTo>
                  <a:pt x="96103" y="22222"/>
                </a:lnTo>
                <a:lnTo>
                  <a:pt x="97282" y="26444"/>
                </a:lnTo>
                <a:lnTo>
                  <a:pt x="98231" y="30889"/>
                </a:lnTo>
                <a:lnTo>
                  <a:pt x="99000" y="35500"/>
                </a:lnTo>
                <a:lnTo>
                  <a:pt x="99564" y="40222"/>
                </a:lnTo>
                <a:lnTo>
                  <a:pt x="99897" y="45111"/>
                </a:lnTo>
                <a:lnTo>
                  <a:pt x="100000" y="50000"/>
                </a:lnTo>
                <a:lnTo>
                  <a:pt x="99897" y="54889"/>
                </a:lnTo>
                <a:lnTo>
                  <a:pt x="99564" y="59778"/>
                </a:lnTo>
                <a:lnTo>
                  <a:pt x="99000" y="64500"/>
                </a:lnTo>
                <a:lnTo>
                  <a:pt x="98231" y="69111"/>
                </a:lnTo>
                <a:lnTo>
                  <a:pt x="97282" y="73556"/>
                </a:lnTo>
                <a:lnTo>
                  <a:pt x="96103" y="77778"/>
                </a:lnTo>
                <a:lnTo>
                  <a:pt x="94769" y="81722"/>
                </a:lnTo>
                <a:lnTo>
                  <a:pt x="93231" y="85333"/>
                </a:lnTo>
                <a:lnTo>
                  <a:pt x="91564" y="88667"/>
                </a:lnTo>
                <a:lnTo>
                  <a:pt x="89744" y="91556"/>
                </a:lnTo>
                <a:lnTo>
                  <a:pt x="87795" y="94111"/>
                </a:lnTo>
                <a:lnTo>
                  <a:pt x="85744" y="96167"/>
                </a:lnTo>
                <a:lnTo>
                  <a:pt x="83615" y="97833"/>
                </a:lnTo>
                <a:lnTo>
                  <a:pt x="81436" y="99056"/>
                </a:lnTo>
                <a:lnTo>
                  <a:pt x="79179" y="99778"/>
                </a:lnTo>
                <a:lnTo>
                  <a:pt x="76923" y="100000"/>
                </a:lnTo>
                <a:lnTo>
                  <a:pt x="23077" y="100000"/>
                </a:lnTo>
                <a:lnTo>
                  <a:pt x="20821" y="99778"/>
                </a:lnTo>
                <a:lnTo>
                  <a:pt x="18564" y="99056"/>
                </a:lnTo>
                <a:lnTo>
                  <a:pt x="16385" y="97833"/>
                </a:lnTo>
                <a:lnTo>
                  <a:pt x="14256" y="96167"/>
                </a:lnTo>
                <a:lnTo>
                  <a:pt x="12205" y="94111"/>
                </a:lnTo>
                <a:lnTo>
                  <a:pt x="10256" y="91556"/>
                </a:lnTo>
                <a:lnTo>
                  <a:pt x="8436" y="88667"/>
                </a:lnTo>
                <a:lnTo>
                  <a:pt x="6769" y="85333"/>
                </a:lnTo>
                <a:lnTo>
                  <a:pt x="5231" y="81722"/>
                </a:lnTo>
                <a:lnTo>
                  <a:pt x="3897" y="77778"/>
                </a:lnTo>
                <a:lnTo>
                  <a:pt x="2718" y="73556"/>
                </a:lnTo>
                <a:lnTo>
                  <a:pt x="1769" y="69111"/>
                </a:lnTo>
                <a:lnTo>
                  <a:pt x="1000" y="64500"/>
                </a:lnTo>
                <a:lnTo>
                  <a:pt x="436" y="59778"/>
                </a:lnTo>
                <a:lnTo>
                  <a:pt x="103" y="54889"/>
                </a:lnTo>
                <a:lnTo>
                  <a:pt x="0" y="50000"/>
                </a:lnTo>
                <a:lnTo>
                  <a:pt x="103" y="45111"/>
                </a:lnTo>
                <a:lnTo>
                  <a:pt x="436" y="40222"/>
                </a:lnTo>
                <a:lnTo>
                  <a:pt x="1000" y="35500"/>
                </a:lnTo>
                <a:lnTo>
                  <a:pt x="1769" y="30889"/>
                </a:lnTo>
                <a:lnTo>
                  <a:pt x="2718" y="26444"/>
                </a:lnTo>
                <a:lnTo>
                  <a:pt x="3897" y="22222"/>
                </a:lnTo>
                <a:lnTo>
                  <a:pt x="5231" y="18278"/>
                </a:lnTo>
                <a:lnTo>
                  <a:pt x="6769" y="14667"/>
                </a:lnTo>
                <a:lnTo>
                  <a:pt x="8436" y="11333"/>
                </a:lnTo>
                <a:lnTo>
                  <a:pt x="10256" y="8444"/>
                </a:lnTo>
                <a:lnTo>
                  <a:pt x="12205" y="5889"/>
                </a:lnTo>
                <a:lnTo>
                  <a:pt x="14256" y="3833"/>
                </a:lnTo>
                <a:lnTo>
                  <a:pt x="16385" y="2167"/>
                </a:lnTo>
                <a:lnTo>
                  <a:pt x="18564" y="944"/>
                </a:lnTo>
                <a:lnTo>
                  <a:pt x="20821" y="222"/>
                </a:lnTo>
                <a:close/>
              </a:path>
            </a:pathLst>
          </a:custGeom>
          <a:solidFill>
            <a:srgbClr val="D5F5E3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39478713-14"/>
          <p:cNvSpPr/>
          <p:nvPr/>
        </p:nvSpPr>
        <p:spPr>
          <a:xfrm>
            <a:off x="735806" y="2793206"/>
            <a:ext cx="3643313" cy="50720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67" y="0"/>
                </a:moveTo>
                <a:lnTo>
                  <a:pt x="98433" y="0"/>
                </a:lnTo>
                <a:lnTo>
                  <a:pt x="98587" y="57"/>
                </a:lnTo>
                <a:lnTo>
                  <a:pt x="98739" y="226"/>
                </a:lnTo>
                <a:lnTo>
                  <a:pt x="98888" y="491"/>
                </a:lnTo>
                <a:lnTo>
                  <a:pt x="99034" y="868"/>
                </a:lnTo>
                <a:lnTo>
                  <a:pt x="99172" y="1340"/>
                </a:lnTo>
                <a:lnTo>
                  <a:pt x="99303" y="1906"/>
                </a:lnTo>
                <a:lnTo>
                  <a:pt x="99428" y="2566"/>
                </a:lnTo>
                <a:lnTo>
                  <a:pt x="99540" y="3321"/>
                </a:lnTo>
                <a:lnTo>
                  <a:pt x="99645" y="4132"/>
                </a:lnTo>
                <a:lnTo>
                  <a:pt x="99736" y="5038"/>
                </a:lnTo>
                <a:lnTo>
                  <a:pt x="99815" y="5981"/>
                </a:lnTo>
                <a:lnTo>
                  <a:pt x="99880" y="6981"/>
                </a:lnTo>
                <a:lnTo>
                  <a:pt x="99932" y="8038"/>
                </a:lnTo>
                <a:lnTo>
                  <a:pt x="99969" y="9113"/>
                </a:lnTo>
                <a:lnTo>
                  <a:pt x="99992" y="10208"/>
                </a:lnTo>
                <a:lnTo>
                  <a:pt x="100000" y="11321"/>
                </a:lnTo>
                <a:lnTo>
                  <a:pt x="100000" y="88679"/>
                </a:lnTo>
                <a:lnTo>
                  <a:pt x="99992" y="89792"/>
                </a:lnTo>
                <a:lnTo>
                  <a:pt x="99969" y="90887"/>
                </a:lnTo>
                <a:lnTo>
                  <a:pt x="99932" y="91962"/>
                </a:lnTo>
                <a:lnTo>
                  <a:pt x="99880" y="93019"/>
                </a:lnTo>
                <a:lnTo>
                  <a:pt x="99815" y="94019"/>
                </a:lnTo>
                <a:lnTo>
                  <a:pt x="99736" y="94962"/>
                </a:lnTo>
                <a:lnTo>
                  <a:pt x="99645" y="95868"/>
                </a:lnTo>
                <a:lnTo>
                  <a:pt x="99540" y="96679"/>
                </a:lnTo>
                <a:lnTo>
                  <a:pt x="99428" y="97434"/>
                </a:lnTo>
                <a:lnTo>
                  <a:pt x="99303" y="98094"/>
                </a:lnTo>
                <a:lnTo>
                  <a:pt x="99172" y="98660"/>
                </a:lnTo>
                <a:lnTo>
                  <a:pt x="99034" y="99132"/>
                </a:lnTo>
                <a:lnTo>
                  <a:pt x="98888" y="99509"/>
                </a:lnTo>
                <a:lnTo>
                  <a:pt x="98739" y="99774"/>
                </a:lnTo>
                <a:lnTo>
                  <a:pt x="98587" y="99943"/>
                </a:lnTo>
                <a:lnTo>
                  <a:pt x="98433" y="100000"/>
                </a:lnTo>
                <a:lnTo>
                  <a:pt x="1567" y="100000"/>
                </a:lnTo>
                <a:lnTo>
                  <a:pt x="1413" y="99943"/>
                </a:lnTo>
                <a:lnTo>
                  <a:pt x="1261" y="99774"/>
                </a:lnTo>
                <a:lnTo>
                  <a:pt x="1112" y="99509"/>
                </a:lnTo>
                <a:lnTo>
                  <a:pt x="966" y="99132"/>
                </a:lnTo>
                <a:lnTo>
                  <a:pt x="828" y="98660"/>
                </a:lnTo>
                <a:lnTo>
                  <a:pt x="697" y="98094"/>
                </a:lnTo>
                <a:lnTo>
                  <a:pt x="572" y="97434"/>
                </a:lnTo>
                <a:lnTo>
                  <a:pt x="460" y="96679"/>
                </a:lnTo>
                <a:lnTo>
                  <a:pt x="355" y="95868"/>
                </a:lnTo>
                <a:lnTo>
                  <a:pt x="264" y="94962"/>
                </a:lnTo>
                <a:lnTo>
                  <a:pt x="185" y="94019"/>
                </a:lnTo>
                <a:lnTo>
                  <a:pt x="120" y="93019"/>
                </a:lnTo>
                <a:lnTo>
                  <a:pt x="68" y="91962"/>
                </a:lnTo>
                <a:lnTo>
                  <a:pt x="31" y="90887"/>
                </a:lnTo>
                <a:lnTo>
                  <a:pt x="8" y="89792"/>
                </a:lnTo>
                <a:lnTo>
                  <a:pt x="0" y="88679"/>
                </a:lnTo>
                <a:lnTo>
                  <a:pt x="0" y="11321"/>
                </a:lnTo>
                <a:lnTo>
                  <a:pt x="8" y="10208"/>
                </a:lnTo>
                <a:lnTo>
                  <a:pt x="31" y="9113"/>
                </a:lnTo>
                <a:lnTo>
                  <a:pt x="68" y="8038"/>
                </a:lnTo>
                <a:lnTo>
                  <a:pt x="120" y="6981"/>
                </a:lnTo>
                <a:lnTo>
                  <a:pt x="185" y="5981"/>
                </a:lnTo>
                <a:lnTo>
                  <a:pt x="264" y="5038"/>
                </a:lnTo>
                <a:lnTo>
                  <a:pt x="355" y="4132"/>
                </a:lnTo>
                <a:lnTo>
                  <a:pt x="460" y="3321"/>
                </a:lnTo>
                <a:lnTo>
                  <a:pt x="572" y="2566"/>
                </a:lnTo>
                <a:lnTo>
                  <a:pt x="697" y="1906"/>
                </a:lnTo>
                <a:lnTo>
                  <a:pt x="828" y="1340"/>
                </a:lnTo>
                <a:lnTo>
                  <a:pt x="966" y="868"/>
                </a:lnTo>
                <a:lnTo>
                  <a:pt x="1112" y="491"/>
                </a:lnTo>
                <a:lnTo>
                  <a:pt x="1261" y="226"/>
                </a:lnTo>
                <a:lnTo>
                  <a:pt x="1413" y="57"/>
                </a:lnTo>
                <a:close/>
              </a:path>
            </a:pathLst>
          </a:custGeom>
          <a:solidFill>
            <a:srgbClr val="EAF9F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39478975-38"/>
          <p:cNvSpPr/>
          <p:nvPr/>
        </p:nvSpPr>
        <p:spPr>
          <a:xfrm>
            <a:off x="837716" y="2904604"/>
            <a:ext cx="117649" cy="9867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" y="0"/>
                </a:moveTo>
                <a:lnTo>
                  <a:pt x="5000" y="0"/>
                </a:lnTo>
                <a:cubicBezTo>
                  <a:pt x="1944" y="333"/>
                  <a:pt x="278" y="2333"/>
                  <a:pt x="0" y="6000"/>
                </a:cubicBezTo>
                <a:lnTo>
                  <a:pt x="0" y="6000"/>
                </a:lnTo>
                <a:lnTo>
                  <a:pt x="0" y="17900"/>
                </a:lnTo>
                <a:cubicBezTo>
                  <a:pt x="278" y="21567"/>
                  <a:pt x="1944" y="23567"/>
                  <a:pt x="5000" y="23900"/>
                </a:cubicBezTo>
                <a:lnTo>
                  <a:pt x="5000" y="23900"/>
                </a:lnTo>
                <a:lnTo>
                  <a:pt x="14917" y="23900"/>
                </a:lnTo>
                <a:cubicBezTo>
                  <a:pt x="17972" y="23567"/>
                  <a:pt x="19639" y="21567"/>
                  <a:pt x="19917" y="17900"/>
                </a:cubicBezTo>
                <a:lnTo>
                  <a:pt x="19917" y="17900"/>
                </a:lnTo>
                <a:lnTo>
                  <a:pt x="19917" y="6000"/>
                </a:lnTo>
                <a:cubicBezTo>
                  <a:pt x="19639" y="2333"/>
                  <a:pt x="17972" y="333"/>
                  <a:pt x="14917" y="0"/>
                </a:cubicBezTo>
                <a:lnTo>
                  <a:pt x="14917" y="0"/>
                </a:lnTo>
                <a:lnTo>
                  <a:pt x="5000" y="0"/>
                </a:lnTo>
                <a:moveTo>
                  <a:pt x="36500" y="4000"/>
                </a:moveTo>
                <a:lnTo>
                  <a:pt x="36500" y="4000"/>
                </a:lnTo>
                <a:cubicBezTo>
                  <a:pt x="34556" y="4000"/>
                  <a:pt x="32972" y="4733"/>
                  <a:pt x="31750" y="6200"/>
                </a:cubicBezTo>
                <a:lnTo>
                  <a:pt x="31750" y="6200"/>
                </a:lnTo>
                <a:lnTo>
                  <a:pt x="31750" y="6200"/>
                </a:lnTo>
                <a:cubicBezTo>
                  <a:pt x="30528" y="7733"/>
                  <a:pt x="29917" y="9667"/>
                  <a:pt x="29917" y="12000"/>
                </a:cubicBezTo>
                <a:lnTo>
                  <a:pt x="29917" y="12000"/>
                </a:lnTo>
                <a:cubicBezTo>
                  <a:pt x="29917" y="14267"/>
                  <a:pt x="30528" y="16167"/>
                  <a:pt x="31750" y="17700"/>
                </a:cubicBezTo>
                <a:lnTo>
                  <a:pt x="31750" y="17700"/>
                </a:lnTo>
                <a:cubicBezTo>
                  <a:pt x="32972" y="19167"/>
                  <a:pt x="34556" y="19900"/>
                  <a:pt x="36500" y="19900"/>
                </a:cubicBezTo>
                <a:lnTo>
                  <a:pt x="36500" y="19900"/>
                </a:lnTo>
                <a:lnTo>
                  <a:pt x="96250" y="19900"/>
                </a:lnTo>
                <a:cubicBezTo>
                  <a:pt x="98194" y="19900"/>
                  <a:pt x="99806" y="19167"/>
                  <a:pt x="101083" y="17700"/>
                </a:cubicBezTo>
                <a:lnTo>
                  <a:pt x="101083" y="17700"/>
                </a:lnTo>
                <a:cubicBezTo>
                  <a:pt x="102306" y="16167"/>
                  <a:pt x="102917" y="14267"/>
                  <a:pt x="102917" y="12000"/>
                </a:cubicBezTo>
                <a:lnTo>
                  <a:pt x="102917" y="12000"/>
                </a:lnTo>
                <a:cubicBezTo>
                  <a:pt x="102917" y="9667"/>
                  <a:pt x="102306" y="7733"/>
                  <a:pt x="101083" y="6200"/>
                </a:cubicBezTo>
                <a:lnTo>
                  <a:pt x="101083" y="6200"/>
                </a:lnTo>
                <a:cubicBezTo>
                  <a:pt x="99806" y="4733"/>
                  <a:pt x="98194" y="4000"/>
                  <a:pt x="96250" y="4000"/>
                </a:cubicBezTo>
                <a:lnTo>
                  <a:pt x="96250" y="4000"/>
                </a:lnTo>
                <a:lnTo>
                  <a:pt x="36500" y="4000"/>
                </a:lnTo>
                <a:moveTo>
                  <a:pt x="36500" y="43800"/>
                </a:moveTo>
                <a:lnTo>
                  <a:pt x="36500" y="43800"/>
                </a:lnTo>
                <a:cubicBezTo>
                  <a:pt x="34556" y="43800"/>
                  <a:pt x="32972" y="44567"/>
                  <a:pt x="31750" y="46100"/>
                </a:cubicBezTo>
                <a:lnTo>
                  <a:pt x="31750" y="46100"/>
                </a:lnTo>
                <a:lnTo>
                  <a:pt x="31750" y="46100"/>
                </a:lnTo>
                <a:cubicBezTo>
                  <a:pt x="30528" y="47567"/>
                  <a:pt x="29917" y="49467"/>
                  <a:pt x="29917" y="51800"/>
                </a:cubicBezTo>
                <a:lnTo>
                  <a:pt x="29917" y="51800"/>
                </a:lnTo>
                <a:cubicBezTo>
                  <a:pt x="29917" y="54133"/>
                  <a:pt x="30528" y="56033"/>
                  <a:pt x="31750" y="57500"/>
                </a:cubicBezTo>
                <a:lnTo>
                  <a:pt x="31750" y="57500"/>
                </a:lnTo>
                <a:cubicBezTo>
                  <a:pt x="32972" y="59033"/>
                  <a:pt x="34556" y="59800"/>
                  <a:pt x="36500" y="59800"/>
                </a:cubicBezTo>
                <a:lnTo>
                  <a:pt x="36500" y="59800"/>
                </a:lnTo>
                <a:lnTo>
                  <a:pt x="96250" y="59800"/>
                </a:lnTo>
                <a:cubicBezTo>
                  <a:pt x="98194" y="59800"/>
                  <a:pt x="99806" y="59033"/>
                  <a:pt x="101083" y="57500"/>
                </a:cubicBezTo>
                <a:lnTo>
                  <a:pt x="101083" y="57500"/>
                </a:lnTo>
                <a:cubicBezTo>
                  <a:pt x="102306" y="56033"/>
                  <a:pt x="102917" y="54133"/>
                  <a:pt x="102917" y="51800"/>
                </a:cubicBezTo>
                <a:lnTo>
                  <a:pt x="102917" y="51800"/>
                </a:lnTo>
                <a:cubicBezTo>
                  <a:pt x="102917" y="49467"/>
                  <a:pt x="102306" y="47567"/>
                  <a:pt x="101083" y="46100"/>
                </a:cubicBezTo>
                <a:lnTo>
                  <a:pt x="101083" y="46100"/>
                </a:lnTo>
                <a:cubicBezTo>
                  <a:pt x="99806" y="44567"/>
                  <a:pt x="98194" y="43800"/>
                  <a:pt x="96250" y="43800"/>
                </a:cubicBezTo>
                <a:lnTo>
                  <a:pt x="96250" y="43800"/>
                </a:lnTo>
                <a:lnTo>
                  <a:pt x="36500" y="43800"/>
                </a:lnTo>
                <a:moveTo>
                  <a:pt x="36500" y="83700"/>
                </a:moveTo>
                <a:lnTo>
                  <a:pt x="36500" y="83700"/>
                </a:lnTo>
                <a:cubicBezTo>
                  <a:pt x="34556" y="83700"/>
                  <a:pt x="32972" y="84433"/>
                  <a:pt x="31750" y="85900"/>
                </a:cubicBezTo>
                <a:lnTo>
                  <a:pt x="31750" y="85900"/>
                </a:lnTo>
                <a:lnTo>
                  <a:pt x="31750" y="85900"/>
                </a:lnTo>
                <a:cubicBezTo>
                  <a:pt x="30528" y="87433"/>
                  <a:pt x="29917" y="89333"/>
                  <a:pt x="29917" y="91600"/>
                </a:cubicBezTo>
                <a:lnTo>
                  <a:pt x="29917" y="91600"/>
                </a:lnTo>
                <a:cubicBezTo>
                  <a:pt x="29917" y="93933"/>
                  <a:pt x="30528" y="95867"/>
                  <a:pt x="31750" y="97400"/>
                </a:cubicBezTo>
                <a:lnTo>
                  <a:pt x="31750" y="97400"/>
                </a:lnTo>
                <a:cubicBezTo>
                  <a:pt x="32972" y="98867"/>
                  <a:pt x="34556" y="99600"/>
                  <a:pt x="36500" y="99600"/>
                </a:cubicBezTo>
                <a:lnTo>
                  <a:pt x="36500" y="99600"/>
                </a:lnTo>
                <a:lnTo>
                  <a:pt x="96250" y="99600"/>
                </a:lnTo>
                <a:cubicBezTo>
                  <a:pt x="98194" y="99600"/>
                  <a:pt x="99806" y="98867"/>
                  <a:pt x="101083" y="97400"/>
                </a:cubicBezTo>
                <a:lnTo>
                  <a:pt x="101083" y="97400"/>
                </a:lnTo>
                <a:cubicBezTo>
                  <a:pt x="102306" y="95867"/>
                  <a:pt x="102917" y="93933"/>
                  <a:pt x="102917" y="91600"/>
                </a:cubicBezTo>
                <a:lnTo>
                  <a:pt x="102917" y="91600"/>
                </a:lnTo>
                <a:cubicBezTo>
                  <a:pt x="102917" y="89333"/>
                  <a:pt x="102306" y="87433"/>
                  <a:pt x="101083" y="85900"/>
                </a:cubicBezTo>
                <a:lnTo>
                  <a:pt x="101083" y="85900"/>
                </a:lnTo>
                <a:cubicBezTo>
                  <a:pt x="99806" y="84433"/>
                  <a:pt x="98194" y="83700"/>
                  <a:pt x="96250" y="83700"/>
                </a:cubicBezTo>
                <a:lnTo>
                  <a:pt x="96250" y="83700"/>
                </a:lnTo>
                <a:lnTo>
                  <a:pt x="36500" y="83700"/>
                </a:lnTo>
                <a:moveTo>
                  <a:pt x="0" y="45800"/>
                </a:moveTo>
                <a:lnTo>
                  <a:pt x="0" y="45800"/>
                </a:lnTo>
                <a:lnTo>
                  <a:pt x="0" y="57800"/>
                </a:lnTo>
                <a:cubicBezTo>
                  <a:pt x="278" y="61467"/>
                  <a:pt x="1944" y="63467"/>
                  <a:pt x="5000" y="63800"/>
                </a:cubicBezTo>
                <a:lnTo>
                  <a:pt x="5000" y="63800"/>
                </a:lnTo>
                <a:lnTo>
                  <a:pt x="14917" y="63800"/>
                </a:lnTo>
                <a:cubicBezTo>
                  <a:pt x="17972" y="63467"/>
                  <a:pt x="19639" y="61467"/>
                  <a:pt x="19917" y="57800"/>
                </a:cubicBezTo>
                <a:lnTo>
                  <a:pt x="19917" y="57800"/>
                </a:lnTo>
                <a:lnTo>
                  <a:pt x="19917" y="45800"/>
                </a:lnTo>
                <a:cubicBezTo>
                  <a:pt x="19639" y="42133"/>
                  <a:pt x="17972" y="40133"/>
                  <a:pt x="14917" y="39800"/>
                </a:cubicBezTo>
                <a:lnTo>
                  <a:pt x="14917" y="39800"/>
                </a:lnTo>
                <a:lnTo>
                  <a:pt x="5000" y="39800"/>
                </a:lnTo>
                <a:cubicBezTo>
                  <a:pt x="1944" y="40133"/>
                  <a:pt x="278" y="42133"/>
                  <a:pt x="0" y="45800"/>
                </a:cubicBezTo>
                <a:lnTo>
                  <a:pt x="0" y="45800"/>
                </a:lnTo>
                <a:moveTo>
                  <a:pt x="5000" y="79700"/>
                </a:moveTo>
                <a:lnTo>
                  <a:pt x="5000" y="79700"/>
                </a:lnTo>
                <a:cubicBezTo>
                  <a:pt x="1944" y="80033"/>
                  <a:pt x="278" y="82033"/>
                  <a:pt x="0" y="85700"/>
                </a:cubicBezTo>
                <a:lnTo>
                  <a:pt x="0" y="85700"/>
                </a:lnTo>
                <a:lnTo>
                  <a:pt x="0" y="97600"/>
                </a:lnTo>
                <a:cubicBezTo>
                  <a:pt x="278" y="101267"/>
                  <a:pt x="1944" y="103267"/>
                  <a:pt x="5000" y="103600"/>
                </a:cubicBezTo>
                <a:lnTo>
                  <a:pt x="5000" y="103600"/>
                </a:lnTo>
                <a:lnTo>
                  <a:pt x="14917" y="103600"/>
                </a:lnTo>
                <a:cubicBezTo>
                  <a:pt x="17972" y="103267"/>
                  <a:pt x="19639" y="101267"/>
                  <a:pt x="19917" y="97600"/>
                </a:cubicBezTo>
                <a:lnTo>
                  <a:pt x="19917" y="97600"/>
                </a:lnTo>
                <a:lnTo>
                  <a:pt x="19917" y="85700"/>
                </a:lnTo>
                <a:cubicBezTo>
                  <a:pt x="19639" y="82033"/>
                  <a:pt x="17972" y="80033"/>
                  <a:pt x="14917" y="79700"/>
                </a:cubicBezTo>
                <a:lnTo>
                  <a:pt x="14917" y="79700"/>
                </a:lnTo>
                <a:lnTo>
                  <a:pt x="5000" y="79700"/>
                </a:lnTo>
              </a:path>
            </a:pathLst>
          </a:custGeom>
          <a:solidFill>
            <a:srgbClr val="27AE6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39478698-6"/>
          <p:cNvSpPr/>
          <p:nvPr/>
        </p:nvSpPr>
        <p:spPr>
          <a:xfrm>
            <a:off x="4714875" y="1285875"/>
            <a:ext cx="4029075" cy="216455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28" y="0"/>
                </a:moveTo>
                <a:lnTo>
                  <a:pt x="97872" y="0"/>
                </a:lnTo>
                <a:lnTo>
                  <a:pt x="98080" y="18"/>
                </a:lnTo>
                <a:lnTo>
                  <a:pt x="98288" y="75"/>
                </a:lnTo>
                <a:lnTo>
                  <a:pt x="98489" y="172"/>
                </a:lnTo>
                <a:lnTo>
                  <a:pt x="98686" y="304"/>
                </a:lnTo>
                <a:lnTo>
                  <a:pt x="98875" y="467"/>
                </a:lnTo>
                <a:lnTo>
                  <a:pt x="99054" y="670"/>
                </a:lnTo>
                <a:lnTo>
                  <a:pt x="99222" y="899"/>
                </a:lnTo>
                <a:lnTo>
                  <a:pt x="99376" y="1163"/>
                </a:lnTo>
                <a:lnTo>
                  <a:pt x="99518" y="1449"/>
                </a:lnTo>
                <a:lnTo>
                  <a:pt x="99641" y="1762"/>
                </a:lnTo>
                <a:lnTo>
                  <a:pt x="99749" y="2097"/>
                </a:lnTo>
                <a:lnTo>
                  <a:pt x="99837" y="2449"/>
                </a:lnTo>
                <a:lnTo>
                  <a:pt x="99908" y="2815"/>
                </a:lnTo>
                <a:lnTo>
                  <a:pt x="99960" y="3189"/>
                </a:lnTo>
                <a:lnTo>
                  <a:pt x="99991" y="3577"/>
                </a:lnTo>
                <a:lnTo>
                  <a:pt x="100000" y="3965"/>
                </a:lnTo>
                <a:lnTo>
                  <a:pt x="100000" y="96035"/>
                </a:lnTo>
                <a:lnTo>
                  <a:pt x="99991" y="96423"/>
                </a:lnTo>
                <a:lnTo>
                  <a:pt x="99960" y="96811"/>
                </a:lnTo>
                <a:lnTo>
                  <a:pt x="99908" y="97185"/>
                </a:lnTo>
                <a:lnTo>
                  <a:pt x="99837" y="97551"/>
                </a:lnTo>
                <a:lnTo>
                  <a:pt x="99749" y="97903"/>
                </a:lnTo>
                <a:lnTo>
                  <a:pt x="99641" y="98238"/>
                </a:lnTo>
                <a:lnTo>
                  <a:pt x="99518" y="98551"/>
                </a:lnTo>
                <a:lnTo>
                  <a:pt x="99376" y="98837"/>
                </a:lnTo>
                <a:lnTo>
                  <a:pt x="99222" y="99101"/>
                </a:lnTo>
                <a:lnTo>
                  <a:pt x="99054" y="99330"/>
                </a:lnTo>
                <a:lnTo>
                  <a:pt x="98875" y="99533"/>
                </a:lnTo>
                <a:lnTo>
                  <a:pt x="98686" y="99696"/>
                </a:lnTo>
                <a:lnTo>
                  <a:pt x="98489" y="99828"/>
                </a:lnTo>
                <a:lnTo>
                  <a:pt x="98288" y="99925"/>
                </a:lnTo>
                <a:lnTo>
                  <a:pt x="98080" y="99982"/>
                </a:lnTo>
                <a:lnTo>
                  <a:pt x="97872" y="100000"/>
                </a:lnTo>
                <a:lnTo>
                  <a:pt x="2128" y="100000"/>
                </a:lnTo>
                <a:lnTo>
                  <a:pt x="1920" y="99982"/>
                </a:lnTo>
                <a:lnTo>
                  <a:pt x="1712" y="99925"/>
                </a:lnTo>
                <a:lnTo>
                  <a:pt x="1511" y="99828"/>
                </a:lnTo>
                <a:lnTo>
                  <a:pt x="1314" y="99696"/>
                </a:lnTo>
                <a:lnTo>
                  <a:pt x="1125" y="99533"/>
                </a:lnTo>
                <a:lnTo>
                  <a:pt x="946" y="99330"/>
                </a:lnTo>
                <a:lnTo>
                  <a:pt x="778" y="99101"/>
                </a:lnTo>
                <a:lnTo>
                  <a:pt x="624" y="98837"/>
                </a:lnTo>
                <a:lnTo>
                  <a:pt x="482" y="98551"/>
                </a:lnTo>
                <a:lnTo>
                  <a:pt x="359" y="98238"/>
                </a:lnTo>
                <a:lnTo>
                  <a:pt x="251" y="97903"/>
                </a:lnTo>
                <a:lnTo>
                  <a:pt x="163" y="97551"/>
                </a:lnTo>
                <a:lnTo>
                  <a:pt x="92" y="97185"/>
                </a:lnTo>
                <a:lnTo>
                  <a:pt x="40" y="96811"/>
                </a:lnTo>
                <a:lnTo>
                  <a:pt x="9" y="96423"/>
                </a:lnTo>
                <a:lnTo>
                  <a:pt x="0" y="96035"/>
                </a:lnTo>
                <a:lnTo>
                  <a:pt x="0" y="3965"/>
                </a:lnTo>
                <a:lnTo>
                  <a:pt x="9" y="3577"/>
                </a:lnTo>
                <a:lnTo>
                  <a:pt x="40" y="3189"/>
                </a:lnTo>
                <a:lnTo>
                  <a:pt x="92" y="2815"/>
                </a:lnTo>
                <a:lnTo>
                  <a:pt x="163" y="2449"/>
                </a:lnTo>
                <a:lnTo>
                  <a:pt x="251" y="2097"/>
                </a:lnTo>
                <a:lnTo>
                  <a:pt x="359" y="1762"/>
                </a:lnTo>
                <a:lnTo>
                  <a:pt x="482" y="1449"/>
                </a:lnTo>
                <a:lnTo>
                  <a:pt x="624" y="1163"/>
                </a:lnTo>
                <a:lnTo>
                  <a:pt x="778" y="899"/>
                </a:lnTo>
                <a:lnTo>
                  <a:pt x="946" y="670"/>
                </a:lnTo>
                <a:lnTo>
                  <a:pt x="1125" y="467"/>
                </a:lnTo>
                <a:lnTo>
                  <a:pt x="1314" y="304"/>
                </a:lnTo>
                <a:lnTo>
                  <a:pt x="1511" y="172"/>
                </a:lnTo>
                <a:lnTo>
                  <a:pt x="1712" y="75"/>
                </a:lnTo>
                <a:lnTo>
                  <a:pt x="1920" y="18"/>
                </a:lnTo>
                <a:lnTo>
                  <a:pt x="2128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el-1786839478703-10"/>
          <p:cNvSpPr/>
          <p:nvPr/>
        </p:nvSpPr>
        <p:spPr>
          <a:xfrm>
            <a:off x="4722019" y="1293019"/>
            <a:ext cx="42863" cy="215026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9009"/>
                  <a:pt x="0" y="97788"/>
                </a:cubicBezTo>
                <a:lnTo>
                  <a:pt x="0" y="2212"/>
                </a:lnTo>
                <a:cubicBezTo>
                  <a:pt x="0" y="991"/>
                  <a:pt x="44772" y="0"/>
                  <a:pt x="100000" y="0"/>
                </a:cubicBezTo>
                <a:close/>
              </a:path>
            </a:pathLst>
          </a:custGeom>
          <a:solidFill>
            <a:srgbClr val="E67E2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39478977-41"/>
          <p:cNvSpPr/>
          <p:nvPr/>
        </p:nvSpPr>
        <p:spPr>
          <a:xfrm>
            <a:off x="4936331" y="1503759"/>
            <a:ext cx="171450" cy="15001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50000" y="0"/>
                </a:moveTo>
                <a:lnTo>
                  <a:pt x="50000" y="0"/>
                </a:lnTo>
                <a:cubicBezTo>
                  <a:pt x="53000" y="167"/>
                  <a:pt x="55278" y="1625"/>
                  <a:pt x="56833" y="4375"/>
                </a:cubicBezTo>
                <a:lnTo>
                  <a:pt x="56833" y="4375"/>
                </a:lnTo>
                <a:lnTo>
                  <a:pt x="99000" y="85250"/>
                </a:lnTo>
                <a:cubicBezTo>
                  <a:pt x="100333" y="88167"/>
                  <a:pt x="100333" y="91104"/>
                  <a:pt x="99000" y="94063"/>
                </a:cubicBezTo>
                <a:lnTo>
                  <a:pt x="99000" y="94063"/>
                </a:lnTo>
                <a:cubicBezTo>
                  <a:pt x="97444" y="96813"/>
                  <a:pt x="95167" y="98271"/>
                  <a:pt x="92167" y="98438"/>
                </a:cubicBezTo>
                <a:lnTo>
                  <a:pt x="92167" y="98438"/>
                </a:lnTo>
                <a:lnTo>
                  <a:pt x="7833" y="98438"/>
                </a:lnTo>
                <a:cubicBezTo>
                  <a:pt x="4833" y="98271"/>
                  <a:pt x="2556" y="96813"/>
                  <a:pt x="1000" y="94063"/>
                </a:cubicBezTo>
                <a:lnTo>
                  <a:pt x="1000" y="94063"/>
                </a:lnTo>
                <a:cubicBezTo>
                  <a:pt x="-333" y="91104"/>
                  <a:pt x="-333" y="88167"/>
                  <a:pt x="1000" y="85250"/>
                </a:cubicBezTo>
                <a:lnTo>
                  <a:pt x="1000" y="85250"/>
                </a:lnTo>
                <a:lnTo>
                  <a:pt x="43333" y="4375"/>
                </a:lnTo>
                <a:cubicBezTo>
                  <a:pt x="44926" y="1625"/>
                  <a:pt x="47148" y="167"/>
                  <a:pt x="50000" y="0"/>
                </a:cubicBezTo>
                <a:lnTo>
                  <a:pt x="50000" y="0"/>
                </a:lnTo>
                <a:moveTo>
                  <a:pt x="50000" y="28125"/>
                </a:moveTo>
                <a:lnTo>
                  <a:pt x="50000" y="28125"/>
                </a:lnTo>
                <a:cubicBezTo>
                  <a:pt x="47148" y="28417"/>
                  <a:pt x="45593" y="30167"/>
                  <a:pt x="45333" y="33375"/>
                </a:cubicBezTo>
                <a:lnTo>
                  <a:pt x="45333" y="33375"/>
                </a:lnTo>
                <a:lnTo>
                  <a:pt x="45333" y="58000"/>
                </a:lnTo>
                <a:cubicBezTo>
                  <a:pt x="45593" y="61208"/>
                  <a:pt x="47148" y="62979"/>
                  <a:pt x="50000" y="63313"/>
                </a:cubicBezTo>
                <a:lnTo>
                  <a:pt x="50000" y="63313"/>
                </a:lnTo>
                <a:cubicBezTo>
                  <a:pt x="52852" y="62979"/>
                  <a:pt x="54407" y="61208"/>
                  <a:pt x="54667" y="58000"/>
                </a:cubicBezTo>
                <a:lnTo>
                  <a:pt x="54667" y="58000"/>
                </a:lnTo>
                <a:lnTo>
                  <a:pt x="54667" y="33375"/>
                </a:lnTo>
                <a:cubicBezTo>
                  <a:pt x="54407" y="30167"/>
                  <a:pt x="52852" y="28417"/>
                  <a:pt x="50000" y="28125"/>
                </a:cubicBezTo>
                <a:lnTo>
                  <a:pt x="50000" y="28125"/>
                </a:lnTo>
                <a:moveTo>
                  <a:pt x="56278" y="77375"/>
                </a:moveTo>
                <a:lnTo>
                  <a:pt x="56278" y="77375"/>
                </a:lnTo>
                <a:cubicBezTo>
                  <a:pt x="56278" y="75292"/>
                  <a:pt x="55685" y="73604"/>
                  <a:pt x="54500" y="72313"/>
                </a:cubicBezTo>
                <a:lnTo>
                  <a:pt x="54500" y="72313"/>
                </a:lnTo>
                <a:lnTo>
                  <a:pt x="54500" y="72313"/>
                </a:lnTo>
                <a:cubicBezTo>
                  <a:pt x="53315" y="70979"/>
                  <a:pt x="51815" y="70313"/>
                  <a:pt x="50000" y="70313"/>
                </a:cubicBezTo>
                <a:lnTo>
                  <a:pt x="50000" y="70313"/>
                </a:lnTo>
                <a:cubicBezTo>
                  <a:pt x="48185" y="70313"/>
                  <a:pt x="46685" y="70979"/>
                  <a:pt x="45500" y="72313"/>
                </a:cubicBezTo>
                <a:lnTo>
                  <a:pt x="45500" y="72313"/>
                </a:lnTo>
                <a:cubicBezTo>
                  <a:pt x="44352" y="73604"/>
                  <a:pt x="43778" y="75292"/>
                  <a:pt x="43778" y="77375"/>
                </a:cubicBezTo>
                <a:lnTo>
                  <a:pt x="43778" y="77375"/>
                </a:lnTo>
                <a:cubicBezTo>
                  <a:pt x="43778" y="79417"/>
                  <a:pt x="44352" y="81083"/>
                  <a:pt x="45500" y="82375"/>
                </a:cubicBezTo>
                <a:lnTo>
                  <a:pt x="45500" y="82375"/>
                </a:lnTo>
                <a:cubicBezTo>
                  <a:pt x="46685" y="83708"/>
                  <a:pt x="48185" y="84375"/>
                  <a:pt x="50000" y="84375"/>
                </a:cubicBezTo>
                <a:lnTo>
                  <a:pt x="50000" y="84375"/>
                </a:lnTo>
                <a:cubicBezTo>
                  <a:pt x="51815" y="84375"/>
                  <a:pt x="53315" y="83708"/>
                  <a:pt x="54500" y="82375"/>
                </a:cubicBezTo>
                <a:lnTo>
                  <a:pt x="54500" y="82375"/>
                </a:lnTo>
                <a:cubicBezTo>
                  <a:pt x="55685" y="81083"/>
                  <a:pt x="56278" y="79417"/>
                  <a:pt x="56278" y="77375"/>
                </a:cubicBezTo>
                <a:lnTo>
                  <a:pt x="56278" y="77375"/>
                </a:lnTo>
              </a:path>
            </a:pathLst>
          </a:custGeom>
          <a:solidFill>
            <a:srgbClr val="E67E2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39478738-30"/>
          <p:cNvSpPr/>
          <p:nvPr/>
        </p:nvSpPr>
        <p:spPr>
          <a:xfrm>
            <a:off x="4936331" y="1807369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50000"/>
                </a:moveTo>
                <a:lnTo>
                  <a:pt x="99762" y="54905"/>
                </a:lnTo>
                <a:lnTo>
                  <a:pt x="99048" y="59762"/>
                </a:lnTo>
                <a:lnTo>
                  <a:pt x="97857" y="64524"/>
                </a:lnTo>
                <a:lnTo>
                  <a:pt x="96190" y="69143"/>
                </a:lnTo>
                <a:lnTo>
                  <a:pt x="94095" y="73571"/>
                </a:lnTo>
                <a:lnTo>
                  <a:pt x="91571" y="77762"/>
                </a:lnTo>
                <a:lnTo>
                  <a:pt x="88667" y="81714"/>
                </a:lnTo>
                <a:lnTo>
                  <a:pt x="85333" y="85333"/>
                </a:lnTo>
                <a:lnTo>
                  <a:pt x="81714" y="88667"/>
                </a:lnTo>
                <a:lnTo>
                  <a:pt x="77762" y="91571"/>
                </a:lnTo>
                <a:lnTo>
                  <a:pt x="73571" y="94095"/>
                </a:lnTo>
                <a:lnTo>
                  <a:pt x="69143" y="96190"/>
                </a:lnTo>
                <a:lnTo>
                  <a:pt x="64524" y="97857"/>
                </a:lnTo>
                <a:lnTo>
                  <a:pt x="59762" y="99048"/>
                </a:lnTo>
                <a:lnTo>
                  <a:pt x="54905" y="99762"/>
                </a:lnTo>
                <a:lnTo>
                  <a:pt x="50000" y="100000"/>
                </a:lnTo>
                <a:lnTo>
                  <a:pt x="45095" y="99762"/>
                </a:lnTo>
                <a:lnTo>
                  <a:pt x="40238" y="99048"/>
                </a:lnTo>
                <a:lnTo>
                  <a:pt x="35476" y="97857"/>
                </a:lnTo>
                <a:lnTo>
                  <a:pt x="30857" y="96190"/>
                </a:lnTo>
                <a:lnTo>
                  <a:pt x="26429" y="94095"/>
                </a:lnTo>
                <a:lnTo>
                  <a:pt x="22238" y="91571"/>
                </a:lnTo>
                <a:lnTo>
                  <a:pt x="18286" y="88667"/>
                </a:lnTo>
                <a:lnTo>
                  <a:pt x="14667" y="85333"/>
                </a:lnTo>
                <a:lnTo>
                  <a:pt x="11333" y="81714"/>
                </a:lnTo>
                <a:lnTo>
                  <a:pt x="8429" y="77762"/>
                </a:lnTo>
                <a:lnTo>
                  <a:pt x="5905" y="73571"/>
                </a:lnTo>
                <a:lnTo>
                  <a:pt x="3810" y="69143"/>
                </a:lnTo>
                <a:lnTo>
                  <a:pt x="2143" y="64524"/>
                </a:lnTo>
                <a:lnTo>
                  <a:pt x="952" y="59762"/>
                </a:lnTo>
                <a:lnTo>
                  <a:pt x="238" y="54905"/>
                </a:lnTo>
                <a:lnTo>
                  <a:pt x="0" y="50000"/>
                </a:lnTo>
                <a:lnTo>
                  <a:pt x="238" y="45095"/>
                </a:lnTo>
                <a:lnTo>
                  <a:pt x="952" y="40238"/>
                </a:lnTo>
                <a:lnTo>
                  <a:pt x="2143" y="35476"/>
                </a:lnTo>
                <a:lnTo>
                  <a:pt x="3810" y="30857"/>
                </a:lnTo>
                <a:lnTo>
                  <a:pt x="5905" y="26429"/>
                </a:lnTo>
                <a:lnTo>
                  <a:pt x="8429" y="22238"/>
                </a:lnTo>
                <a:lnTo>
                  <a:pt x="11333" y="18286"/>
                </a:lnTo>
                <a:lnTo>
                  <a:pt x="14667" y="14667"/>
                </a:lnTo>
                <a:lnTo>
                  <a:pt x="18286" y="11333"/>
                </a:lnTo>
                <a:lnTo>
                  <a:pt x="22238" y="8429"/>
                </a:lnTo>
                <a:lnTo>
                  <a:pt x="26429" y="5905"/>
                </a:lnTo>
                <a:lnTo>
                  <a:pt x="30857" y="3810"/>
                </a:lnTo>
                <a:lnTo>
                  <a:pt x="35476" y="2143"/>
                </a:lnTo>
                <a:lnTo>
                  <a:pt x="40238" y="952"/>
                </a:lnTo>
                <a:lnTo>
                  <a:pt x="45095" y="238"/>
                </a:lnTo>
                <a:lnTo>
                  <a:pt x="50000" y="0"/>
                </a:lnTo>
                <a:lnTo>
                  <a:pt x="54905" y="238"/>
                </a:lnTo>
                <a:lnTo>
                  <a:pt x="59762" y="952"/>
                </a:lnTo>
                <a:lnTo>
                  <a:pt x="64524" y="2143"/>
                </a:lnTo>
                <a:lnTo>
                  <a:pt x="69143" y="3810"/>
                </a:lnTo>
                <a:lnTo>
                  <a:pt x="73571" y="5905"/>
                </a:lnTo>
                <a:lnTo>
                  <a:pt x="77762" y="8429"/>
                </a:lnTo>
                <a:lnTo>
                  <a:pt x="81714" y="11333"/>
                </a:lnTo>
                <a:lnTo>
                  <a:pt x="85333" y="14667"/>
                </a:lnTo>
                <a:lnTo>
                  <a:pt x="88667" y="18286"/>
                </a:lnTo>
                <a:lnTo>
                  <a:pt x="91571" y="22238"/>
                </a:lnTo>
                <a:lnTo>
                  <a:pt x="94095" y="26429"/>
                </a:lnTo>
                <a:lnTo>
                  <a:pt x="96190" y="30857"/>
                </a:lnTo>
                <a:lnTo>
                  <a:pt x="97857" y="35476"/>
                </a:lnTo>
                <a:lnTo>
                  <a:pt x="99048" y="40238"/>
                </a:lnTo>
                <a:lnTo>
                  <a:pt x="99762" y="45095"/>
                </a:lnTo>
                <a:close/>
              </a:path>
            </a:pathLst>
          </a:custGeom>
          <a:solidFill>
            <a:srgbClr val="E67E2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39478743-32"/>
          <p:cNvSpPr/>
          <p:nvPr/>
        </p:nvSpPr>
        <p:spPr>
          <a:xfrm>
            <a:off x="4936331" y="2093119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50000"/>
                </a:moveTo>
                <a:lnTo>
                  <a:pt x="99762" y="54905"/>
                </a:lnTo>
                <a:lnTo>
                  <a:pt x="99048" y="59762"/>
                </a:lnTo>
                <a:lnTo>
                  <a:pt x="97857" y="64524"/>
                </a:lnTo>
                <a:lnTo>
                  <a:pt x="96190" y="69143"/>
                </a:lnTo>
                <a:lnTo>
                  <a:pt x="94095" y="73571"/>
                </a:lnTo>
                <a:lnTo>
                  <a:pt x="91571" y="77762"/>
                </a:lnTo>
                <a:lnTo>
                  <a:pt x="88667" y="81714"/>
                </a:lnTo>
                <a:lnTo>
                  <a:pt x="85333" y="85333"/>
                </a:lnTo>
                <a:lnTo>
                  <a:pt x="81714" y="88667"/>
                </a:lnTo>
                <a:lnTo>
                  <a:pt x="77762" y="91571"/>
                </a:lnTo>
                <a:lnTo>
                  <a:pt x="73571" y="94095"/>
                </a:lnTo>
                <a:lnTo>
                  <a:pt x="69143" y="96190"/>
                </a:lnTo>
                <a:lnTo>
                  <a:pt x="64524" y="97857"/>
                </a:lnTo>
                <a:lnTo>
                  <a:pt x="59762" y="99048"/>
                </a:lnTo>
                <a:lnTo>
                  <a:pt x="54905" y="99762"/>
                </a:lnTo>
                <a:lnTo>
                  <a:pt x="50000" y="100000"/>
                </a:lnTo>
                <a:lnTo>
                  <a:pt x="45095" y="99762"/>
                </a:lnTo>
                <a:lnTo>
                  <a:pt x="40238" y="99048"/>
                </a:lnTo>
                <a:lnTo>
                  <a:pt x="35476" y="97857"/>
                </a:lnTo>
                <a:lnTo>
                  <a:pt x="30857" y="96190"/>
                </a:lnTo>
                <a:lnTo>
                  <a:pt x="26429" y="94095"/>
                </a:lnTo>
                <a:lnTo>
                  <a:pt x="22238" y="91571"/>
                </a:lnTo>
                <a:lnTo>
                  <a:pt x="18286" y="88667"/>
                </a:lnTo>
                <a:lnTo>
                  <a:pt x="14667" y="85333"/>
                </a:lnTo>
                <a:lnTo>
                  <a:pt x="11333" y="81714"/>
                </a:lnTo>
                <a:lnTo>
                  <a:pt x="8429" y="77762"/>
                </a:lnTo>
                <a:lnTo>
                  <a:pt x="5905" y="73571"/>
                </a:lnTo>
                <a:lnTo>
                  <a:pt x="3810" y="69143"/>
                </a:lnTo>
                <a:lnTo>
                  <a:pt x="2143" y="64524"/>
                </a:lnTo>
                <a:lnTo>
                  <a:pt x="952" y="59762"/>
                </a:lnTo>
                <a:lnTo>
                  <a:pt x="238" y="54905"/>
                </a:lnTo>
                <a:lnTo>
                  <a:pt x="0" y="50000"/>
                </a:lnTo>
                <a:lnTo>
                  <a:pt x="238" y="45095"/>
                </a:lnTo>
                <a:lnTo>
                  <a:pt x="952" y="40238"/>
                </a:lnTo>
                <a:lnTo>
                  <a:pt x="2143" y="35476"/>
                </a:lnTo>
                <a:lnTo>
                  <a:pt x="3810" y="30857"/>
                </a:lnTo>
                <a:lnTo>
                  <a:pt x="5905" y="26429"/>
                </a:lnTo>
                <a:lnTo>
                  <a:pt x="8429" y="22238"/>
                </a:lnTo>
                <a:lnTo>
                  <a:pt x="11333" y="18286"/>
                </a:lnTo>
                <a:lnTo>
                  <a:pt x="14667" y="14667"/>
                </a:lnTo>
                <a:lnTo>
                  <a:pt x="18286" y="11333"/>
                </a:lnTo>
                <a:lnTo>
                  <a:pt x="22238" y="8429"/>
                </a:lnTo>
                <a:lnTo>
                  <a:pt x="26429" y="5905"/>
                </a:lnTo>
                <a:lnTo>
                  <a:pt x="30857" y="3810"/>
                </a:lnTo>
                <a:lnTo>
                  <a:pt x="35476" y="2143"/>
                </a:lnTo>
                <a:lnTo>
                  <a:pt x="40238" y="952"/>
                </a:lnTo>
                <a:lnTo>
                  <a:pt x="45095" y="238"/>
                </a:lnTo>
                <a:lnTo>
                  <a:pt x="50000" y="0"/>
                </a:lnTo>
                <a:lnTo>
                  <a:pt x="54905" y="238"/>
                </a:lnTo>
                <a:lnTo>
                  <a:pt x="59762" y="952"/>
                </a:lnTo>
                <a:lnTo>
                  <a:pt x="64524" y="2143"/>
                </a:lnTo>
                <a:lnTo>
                  <a:pt x="69143" y="3810"/>
                </a:lnTo>
                <a:lnTo>
                  <a:pt x="73571" y="5905"/>
                </a:lnTo>
                <a:lnTo>
                  <a:pt x="77762" y="8429"/>
                </a:lnTo>
                <a:lnTo>
                  <a:pt x="81714" y="11333"/>
                </a:lnTo>
                <a:lnTo>
                  <a:pt x="85333" y="14667"/>
                </a:lnTo>
                <a:lnTo>
                  <a:pt x="88667" y="18286"/>
                </a:lnTo>
                <a:lnTo>
                  <a:pt x="91571" y="22238"/>
                </a:lnTo>
                <a:lnTo>
                  <a:pt x="94095" y="26429"/>
                </a:lnTo>
                <a:lnTo>
                  <a:pt x="96190" y="30857"/>
                </a:lnTo>
                <a:lnTo>
                  <a:pt x="97857" y="35476"/>
                </a:lnTo>
                <a:lnTo>
                  <a:pt x="99048" y="40238"/>
                </a:lnTo>
                <a:lnTo>
                  <a:pt x="99762" y="45095"/>
                </a:lnTo>
                <a:close/>
              </a:path>
            </a:pathLst>
          </a:custGeom>
          <a:solidFill>
            <a:srgbClr val="E67E2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el-1786839478747-34"/>
          <p:cNvSpPr/>
          <p:nvPr/>
        </p:nvSpPr>
        <p:spPr>
          <a:xfrm>
            <a:off x="4936331" y="2378869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50000"/>
                </a:moveTo>
                <a:lnTo>
                  <a:pt x="99762" y="54905"/>
                </a:lnTo>
                <a:lnTo>
                  <a:pt x="99048" y="59762"/>
                </a:lnTo>
                <a:lnTo>
                  <a:pt x="97857" y="64524"/>
                </a:lnTo>
                <a:lnTo>
                  <a:pt x="96190" y="69143"/>
                </a:lnTo>
                <a:lnTo>
                  <a:pt x="94095" y="73571"/>
                </a:lnTo>
                <a:lnTo>
                  <a:pt x="91571" y="77762"/>
                </a:lnTo>
                <a:lnTo>
                  <a:pt x="88667" y="81714"/>
                </a:lnTo>
                <a:lnTo>
                  <a:pt x="85333" y="85333"/>
                </a:lnTo>
                <a:lnTo>
                  <a:pt x="81714" y="88667"/>
                </a:lnTo>
                <a:lnTo>
                  <a:pt x="77762" y="91571"/>
                </a:lnTo>
                <a:lnTo>
                  <a:pt x="73571" y="94095"/>
                </a:lnTo>
                <a:lnTo>
                  <a:pt x="69143" y="96190"/>
                </a:lnTo>
                <a:lnTo>
                  <a:pt x="64524" y="97857"/>
                </a:lnTo>
                <a:lnTo>
                  <a:pt x="59762" y="99048"/>
                </a:lnTo>
                <a:lnTo>
                  <a:pt x="54905" y="99762"/>
                </a:lnTo>
                <a:lnTo>
                  <a:pt x="50000" y="100000"/>
                </a:lnTo>
                <a:lnTo>
                  <a:pt x="45095" y="99762"/>
                </a:lnTo>
                <a:lnTo>
                  <a:pt x="40238" y="99048"/>
                </a:lnTo>
                <a:lnTo>
                  <a:pt x="35476" y="97857"/>
                </a:lnTo>
                <a:lnTo>
                  <a:pt x="30857" y="96190"/>
                </a:lnTo>
                <a:lnTo>
                  <a:pt x="26429" y="94095"/>
                </a:lnTo>
                <a:lnTo>
                  <a:pt x="22238" y="91571"/>
                </a:lnTo>
                <a:lnTo>
                  <a:pt x="18286" y="88667"/>
                </a:lnTo>
                <a:lnTo>
                  <a:pt x="14667" y="85333"/>
                </a:lnTo>
                <a:lnTo>
                  <a:pt x="11333" y="81714"/>
                </a:lnTo>
                <a:lnTo>
                  <a:pt x="8429" y="77762"/>
                </a:lnTo>
                <a:lnTo>
                  <a:pt x="5905" y="73571"/>
                </a:lnTo>
                <a:lnTo>
                  <a:pt x="3810" y="69143"/>
                </a:lnTo>
                <a:lnTo>
                  <a:pt x="2143" y="64524"/>
                </a:lnTo>
                <a:lnTo>
                  <a:pt x="952" y="59762"/>
                </a:lnTo>
                <a:lnTo>
                  <a:pt x="238" y="54905"/>
                </a:lnTo>
                <a:lnTo>
                  <a:pt x="0" y="50000"/>
                </a:lnTo>
                <a:lnTo>
                  <a:pt x="238" y="45095"/>
                </a:lnTo>
                <a:lnTo>
                  <a:pt x="952" y="40238"/>
                </a:lnTo>
                <a:lnTo>
                  <a:pt x="2143" y="35476"/>
                </a:lnTo>
                <a:lnTo>
                  <a:pt x="3810" y="30857"/>
                </a:lnTo>
                <a:lnTo>
                  <a:pt x="5905" y="26429"/>
                </a:lnTo>
                <a:lnTo>
                  <a:pt x="8429" y="22238"/>
                </a:lnTo>
                <a:lnTo>
                  <a:pt x="11333" y="18286"/>
                </a:lnTo>
                <a:lnTo>
                  <a:pt x="14667" y="14667"/>
                </a:lnTo>
                <a:lnTo>
                  <a:pt x="18286" y="11333"/>
                </a:lnTo>
                <a:lnTo>
                  <a:pt x="22238" y="8429"/>
                </a:lnTo>
                <a:lnTo>
                  <a:pt x="26429" y="5905"/>
                </a:lnTo>
                <a:lnTo>
                  <a:pt x="30857" y="3810"/>
                </a:lnTo>
                <a:lnTo>
                  <a:pt x="35476" y="2143"/>
                </a:lnTo>
                <a:lnTo>
                  <a:pt x="40238" y="952"/>
                </a:lnTo>
                <a:lnTo>
                  <a:pt x="45095" y="238"/>
                </a:lnTo>
                <a:lnTo>
                  <a:pt x="50000" y="0"/>
                </a:lnTo>
                <a:lnTo>
                  <a:pt x="54905" y="238"/>
                </a:lnTo>
                <a:lnTo>
                  <a:pt x="59762" y="952"/>
                </a:lnTo>
                <a:lnTo>
                  <a:pt x="64524" y="2143"/>
                </a:lnTo>
                <a:lnTo>
                  <a:pt x="69143" y="3810"/>
                </a:lnTo>
                <a:lnTo>
                  <a:pt x="73571" y="5905"/>
                </a:lnTo>
                <a:lnTo>
                  <a:pt x="77762" y="8429"/>
                </a:lnTo>
                <a:lnTo>
                  <a:pt x="81714" y="11333"/>
                </a:lnTo>
                <a:lnTo>
                  <a:pt x="85333" y="14667"/>
                </a:lnTo>
                <a:lnTo>
                  <a:pt x="88667" y="18286"/>
                </a:lnTo>
                <a:lnTo>
                  <a:pt x="91571" y="22238"/>
                </a:lnTo>
                <a:lnTo>
                  <a:pt x="94095" y="26429"/>
                </a:lnTo>
                <a:lnTo>
                  <a:pt x="96190" y="30857"/>
                </a:lnTo>
                <a:lnTo>
                  <a:pt x="97857" y="35476"/>
                </a:lnTo>
                <a:lnTo>
                  <a:pt x="99048" y="40238"/>
                </a:lnTo>
                <a:lnTo>
                  <a:pt x="99762" y="45095"/>
                </a:lnTo>
                <a:close/>
              </a:path>
            </a:pathLst>
          </a:custGeom>
          <a:solidFill>
            <a:srgbClr val="E67E2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7" name="el-1786839478716-16"/>
          <p:cNvSpPr/>
          <p:nvPr/>
        </p:nvSpPr>
        <p:spPr>
          <a:xfrm>
            <a:off x="4936331" y="2793206"/>
            <a:ext cx="3643313" cy="50720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67" y="0"/>
                </a:moveTo>
                <a:lnTo>
                  <a:pt x="98433" y="0"/>
                </a:lnTo>
                <a:lnTo>
                  <a:pt x="98587" y="57"/>
                </a:lnTo>
                <a:lnTo>
                  <a:pt x="98739" y="226"/>
                </a:lnTo>
                <a:lnTo>
                  <a:pt x="98888" y="491"/>
                </a:lnTo>
                <a:lnTo>
                  <a:pt x="99034" y="868"/>
                </a:lnTo>
                <a:lnTo>
                  <a:pt x="99172" y="1340"/>
                </a:lnTo>
                <a:lnTo>
                  <a:pt x="99303" y="1906"/>
                </a:lnTo>
                <a:lnTo>
                  <a:pt x="99428" y="2566"/>
                </a:lnTo>
                <a:lnTo>
                  <a:pt x="99540" y="3321"/>
                </a:lnTo>
                <a:lnTo>
                  <a:pt x="99645" y="4132"/>
                </a:lnTo>
                <a:lnTo>
                  <a:pt x="99736" y="5038"/>
                </a:lnTo>
                <a:lnTo>
                  <a:pt x="99815" y="5981"/>
                </a:lnTo>
                <a:lnTo>
                  <a:pt x="99880" y="6981"/>
                </a:lnTo>
                <a:lnTo>
                  <a:pt x="99932" y="8038"/>
                </a:lnTo>
                <a:lnTo>
                  <a:pt x="99969" y="9113"/>
                </a:lnTo>
                <a:lnTo>
                  <a:pt x="99992" y="10208"/>
                </a:lnTo>
                <a:lnTo>
                  <a:pt x="100000" y="11321"/>
                </a:lnTo>
                <a:lnTo>
                  <a:pt x="100000" y="88679"/>
                </a:lnTo>
                <a:lnTo>
                  <a:pt x="99992" y="89792"/>
                </a:lnTo>
                <a:lnTo>
                  <a:pt x="99969" y="90887"/>
                </a:lnTo>
                <a:lnTo>
                  <a:pt x="99932" y="91962"/>
                </a:lnTo>
                <a:lnTo>
                  <a:pt x="99880" y="93019"/>
                </a:lnTo>
                <a:lnTo>
                  <a:pt x="99815" y="94019"/>
                </a:lnTo>
                <a:lnTo>
                  <a:pt x="99736" y="94962"/>
                </a:lnTo>
                <a:lnTo>
                  <a:pt x="99645" y="95868"/>
                </a:lnTo>
                <a:lnTo>
                  <a:pt x="99540" y="96679"/>
                </a:lnTo>
                <a:lnTo>
                  <a:pt x="99428" y="97434"/>
                </a:lnTo>
                <a:lnTo>
                  <a:pt x="99303" y="98094"/>
                </a:lnTo>
                <a:lnTo>
                  <a:pt x="99172" y="98660"/>
                </a:lnTo>
                <a:lnTo>
                  <a:pt x="99034" y="99132"/>
                </a:lnTo>
                <a:lnTo>
                  <a:pt x="98888" y="99509"/>
                </a:lnTo>
                <a:lnTo>
                  <a:pt x="98739" y="99774"/>
                </a:lnTo>
                <a:lnTo>
                  <a:pt x="98587" y="99943"/>
                </a:lnTo>
                <a:lnTo>
                  <a:pt x="98433" y="100000"/>
                </a:lnTo>
                <a:lnTo>
                  <a:pt x="1567" y="100000"/>
                </a:lnTo>
                <a:lnTo>
                  <a:pt x="1413" y="99943"/>
                </a:lnTo>
                <a:lnTo>
                  <a:pt x="1261" y="99774"/>
                </a:lnTo>
                <a:lnTo>
                  <a:pt x="1112" y="99509"/>
                </a:lnTo>
                <a:lnTo>
                  <a:pt x="966" y="99132"/>
                </a:lnTo>
                <a:lnTo>
                  <a:pt x="828" y="98660"/>
                </a:lnTo>
                <a:lnTo>
                  <a:pt x="697" y="98094"/>
                </a:lnTo>
                <a:lnTo>
                  <a:pt x="572" y="97434"/>
                </a:lnTo>
                <a:lnTo>
                  <a:pt x="460" y="96679"/>
                </a:lnTo>
                <a:lnTo>
                  <a:pt x="355" y="95868"/>
                </a:lnTo>
                <a:lnTo>
                  <a:pt x="264" y="94962"/>
                </a:lnTo>
                <a:lnTo>
                  <a:pt x="185" y="94019"/>
                </a:lnTo>
                <a:lnTo>
                  <a:pt x="120" y="93019"/>
                </a:lnTo>
                <a:lnTo>
                  <a:pt x="68" y="91962"/>
                </a:lnTo>
                <a:lnTo>
                  <a:pt x="31" y="90887"/>
                </a:lnTo>
                <a:lnTo>
                  <a:pt x="8" y="89792"/>
                </a:lnTo>
                <a:lnTo>
                  <a:pt x="0" y="88679"/>
                </a:lnTo>
                <a:lnTo>
                  <a:pt x="0" y="11321"/>
                </a:lnTo>
                <a:lnTo>
                  <a:pt x="8" y="10208"/>
                </a:lnTo>
                <a:lnTo>
                  <a:pt x="31" y="9113"/>
                </a:lnTo>
                <a:lnTo>
                  <a:pt x="68" y="8038"/>
                </a:lnTo>
                <a:lnTo>
                  <a:pt x="120" y="6981"/>
                </a:lnTo>
                <a:lnTo>
                  <a:pt x="185" y="5981"/>
                </a:lnTo>
                <a:lnTo>
                  <a:pt x="264" y="5038"/>
                </a:lnTo>
                <a:lnTo>
                  <a:pt x="355" y="4132"/>
                </a:lnTo>
                <a:lnTo>
                  <a:pt x="460" y="3321"/>
                </a:lnTo>
                <a:lnTo>
                  <a:pt x="572" y="2566"/>
                </a:lnTo>
                <a:lnTo>
                  <a:pt x="697" y="1906"/>
                </a:lnTo>
                <a:lnTo>
                  <a:pt x="828" y="1340"/>
                </a:lnTo>
                <a:lnTo>
                  <a:pt x="966" y="868"/>
                </a:lnTo>
                <a:lnTo>
                  <a:pt x="1112" y="491"/>
                </a:lnTo>
                <a:lnTo>
                  <a:pt x="1261" y="226"/>
                </a:lnTo>
                <a:lnTo>
                  <a:pt x="1413" y="57"/>
                </a:lnTo>
                <a:close/>
              </a:path>
            </a:pathLst>
          </a:custGeom>
          <a:solidFill>
            <a:srgbClr val="FDEBD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8" name="el-1786839478975-39"/>
          <p:cNvSpPr/>
          <p:nvPr/>
        </p:nvSpPr>
        <p:spPr>
          <a:xfrm>
            <a:off x="5036344" y="2893219"/>
            <a:ext cx="121444" cy="12144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9077" y="0"/>
                </a:moveTo>
                <a:lnTo>
                  <a:pt x="49077" y="0"/>
                </a:lnTo>
                <a:cubicBezTo>
                  <a:pt x="58000" y="103"/>
                  <a:pt x="66154" y="2282"/>
                  <a:pt x="73538" y="6538"/>
                </a:cubicBezTo>
                <a:lnTo>
                  <a:pt x="73538" y="6538"/>
                </a:lnTo>
                <a:lnTo>
                  <a:pt x="73538" y="6538"/>
                </a:lnTo>
                <a:cubicBezTo>
                  <a:pt x="80974" y="10846"/>
                  <a:pt x="86974" y="16846"/>
                  <a:pt x="91538" y="24538"/>
                </a:cubicBezTo>
                <a:lnTo>
                  <a:pt x="91538" y="24538"/>
                </a:lnTo>
                <a:cubicBezTo>
                  <a:pt x="95897" y="32333"/>
                  <a:pt x="98077" y="40513"/>
                  <a:pt x="98077" y="49077"/>
                </a:cubicBezTo>
                <a:lnTo>
                  <a:pt x="98077" y="49077"/>
                </a:lnTo>
                <a:cubicBezTo>
                  <a:pt x="98077" y="57590"/>
                  <a:pt x="95897" y="65744"/>
                  <a:pt x="91538" y="73538"/>
                </a:cubicBezTo>
                <a:lnTo>
                  <a:pt x="91538" y="73538"/>
                </a:lnTo>
                <a:cubicBezTo>
                  <a:pt x="86974" y="81231"/>
                  <a:pt x="80974" y="87231"/>
                  <a:pt x="73538" y="91538"/>
                </a:cubicBezTo>
                <a:lnTo>
                  <a:pt x="73538" y="91538"/>
                </a:lnTo>
                <a:cubicBezTo>
                  <a:pt x="66154" y="95795"/>
                  <a:pt x="58000" y="97974"/>
                  <a:pt x="49077" y="98077"/>
                </a:cubicBezTo>
                <a:lnTo>
                  <a:pt x="49077" y="98077"/>
                </a:lnTo>
                <a:cubicBezTo>
                  <a:pt x="40103" y="97974"/>
                  <a:pt x="31923" y="95795"/>
                  <a:pt x="24538" y="91538"/>
                </a:cubicBezTo>
                <a:lnTo>
                  <a:pt x="24538" y="91538"/>
                </a:lnTo>
                <a:cubicBezTo>
                  <a:pt x="17103" y="87231"/>
                  <a:pt x="11103" y="81231"/>
                  <a:pt x="6538" y="73538"/>
                </a:cubicBezTo>
                <a:lnTo>
                  <a:pt x="6538" y="73538"/>
                </a:lnTo>
                <a:cubicBezTo>
                  <a:pt x="2179" y="65744"/>
                  <a:pt x="0" y="57590"/>
                  <a:pt x="0" y="49077"/>
                </a:cubicBezTo>
                <a:lnTo>
                  <a:pt x="0" y="49077"/>
                </a:lnTo>
                <a:cubicBezTo>
                  <a:pt x="0" y="40513"/>
                  <a:pt x="2179" y="32333"/>
                  <a:pt x="6538" y="24538"/>
                </a:cubicBezTo>
                <a:lnTo>
                  <a:pt x="6538" y="24538"/>
                </a:lnTo>
                <a:cubicBezTo>
                  <a:pt x="11103" y="16846"/>
                  <a:pt x="17103" y="10846"/>
                  <a:pt x="24538" y="6538"/>
                </a:cubicBezTo>
                <a:lnTo>
                  <a:pt x="24538" y="6538"/>
                </a:lnTo>
                <a:cubicBezTo>
                  <a:pt x="31923" y="2282"/>
                  <a:pt x="40103" y="103"/>
                  <a:pt x="49077" y="0"/>
                </a:cubicBezTo>
                <a:lnTo>
                  <a:pt x="49077" y="0"/>
                </a:lnTo>
                <a:moveTo>
                  <a:pt x="44462" y="23000"/>
                </a:moveTo>
                <a:lnTo>
                  <a:pt x="44462" y="23000"/>
                </a:lnTo>
                <a:lnTo>
                  <a:pt x="44462" y="49077"/>
                </a:lnTo>
                <a:cubicBezTo>
                  <a:pt x="44462" y="50718"/>
                  <a:pt x="45154" y="51974"/>
                  <a:pt x="46538" y="52846"/>
                </a:cubicBezTo>
                <a:lnTo>
                  <a:pt x="46538" y="52846"/>
                </a:lnTo>
                <a:lnTo>
                  <a:pt x="64923" y="65154"/>
                </a:lnTo>
                <a:cubicBezTo>
                  <a:pt x="67385" y="66538"/>
                  <a:pt x="69487" y="66077"/>
                  <a:pt x="71231" y="63769"/>
                </a:cubicBezTo>
                <a:lnTo>
                  <a:pt x="71231" y="63769"/>
                </a:lnTo>
                <a:cubicBezTo>
                  <a:pt x="72667" y="61359"/>
                  <a:pt x="72231" y="59256"/>
                  <a:pt x="69923" y="57462"/>
                </a:cubicBezTo>
                <a:lnTo>
                  <a:pt x="69923" y="57462"/>
                </a:lnTo>
                <a:lnTo>
                  <a:pt x="53615" y="46538"/>
                </a:lnTo>
                <a:lnTo>
                  <a:pt x="53615" y="23000"/>
                </a:lnTo>
                <a:cubicBezTo>
                  <a:pt x="53359" y="20179"/>
                  <a:pt x="51846" y="18641"/>
                  <a:pt x="49077" y="18385"/>
                </a:cubicBezTo>
                <a:lnTo>
                  <a:pt x="49077" y="18385"/>
                </a:lnTo>
                <a:cubicBezTo>
                  <a:pt x="46256" y="18641"/>
                  <a:pt x="44718" y="20179"/>
                  <a:pt x="44462" y="23000"/>
                </a:cubicBezTo>
                <a:lnTo>
                  <a:pt x="44462" y="23000"/>
                </a:lnTo>
              </a:path>
            </a:pathLst>
          </a:custGeom>
          <a:solidFill>
            <a:srgbClr val="B9770E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9" name="el-1786839478723-18"/>
          <p:cNvSpPr txBox="1"/>
          <p:nvPr/>
        </p:nvSpPr>
        <p:spPr>
          <a:xfrm>
            <a:off x="978694" y="1450181"/>
            <a:ext cx="320611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【重大利好】视同应税交易仅剩三种情形</a:t>
            </a:r>
          </a:p>
        </p:txBody>
      </p:sp>
      <p:sp>
        <p:nvSpPr>
          <p:cNvPr id="30" name="el-1786839478716-17"/>
          <p:cNvSpPr txBox="1"/>
          <p:nvPr/>
        </p:nvSpPr>
        <p:spPr>
          <a:xfrm>
            <a:off x="735806" y="1764506"/>
            <a:ext cx="3733324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增值税法第五条规定，视同销售大幅缩减。</a:t>
            </a:r>
          </a:p>
        </p:txBody>
      </p:sp>
      <p:sp>
        <p:nvSpPr>
          <p:cNvPr id="31" name="el-1786839478730-24"/>
          <p:cNvSpPr txBox="1"/>
          <p:nvPr/>
        </p:nvSpPr>
        <p:spPr>
          <a:xfrm>
            <a:off x="807244" y="2085975"/>
            <a:ext cx="380048" cy="1714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以前</a:t>
            </a:r>
          </a:p>
        </p:txBody>
      </p:sp>
      <p:sp>
        <p:nvSpPr>
          <p:cNvPr id="32" name="el-1786839478732-26"/>
          <p:cNvSpPr txBox="1"/>
          <p:nvPr/>
        </p:nvSpPr>
        <p:spPr>
          <a:xfrm>
            <a:off x="1178719" y="2071688"/>
            <a:ext cx="3200400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集团内无息借款、房东免租期、母公司免费提供咨询 → 都要视同销售交增值税</a:t>
            </a:r>
          </a:p>
        </p:txBody>
      </p:sp>
      <p:sp>
        <p:nvSpPr>
          <p:cNvPr id="33" name="el-1786839478732-27"/>
          <p:cNvSpPr txBox="1"/>
          <p:nvPr/>
        </p:nvSpPr>
        <p:spPr>
          <a:xfrm>
            <a:off x="807244" y="2514600"/>
            <a:ext cx="380048" cy="1714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1E844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现在</a:t>
            </a:r>
          </a:p>
        </p:txBody>
      </p:sp>
      <p:sp>
        <p:nvSpPr>
          <p:cNvPr id="34" name="el-1786839478727-20"/>
          <p:cNvSpPr txBox="1"/>
          <p:nvPr/>
        </p:nvSpPr>
        <p:spPr>
          <a:xfrm>
            <a:off x="1178719" y="2500313"/>
            <a:ext cx="990124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E844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统统不用交了！</a:t>
            </a:r>
          </a:p>
        </p:txBody>
      </p:sp>
      <p:sp>
        <p:nvSpPr>
          <p:cNvPr id="35" name="el-1786839478710-13"/>
          <p:cNvSpPr txBox="1"/>
          <p:nvPr/>
        </p:nvSpPr>
        <p:spPr>
          <a:xfrm>
            <a:off x="835819" y="2864644"/>
            <a:ext cx="3443288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78435" algn="l">
              <a:lnSpc>
                <a:spcPts val="1425"/>
              </a:lnSpc>
            </a:pPr>
            <a:r>
              <a:rPr sz="950">
                <a:solidFill>
                  <a:srgbClr val="2C3E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仅剩：① 自产/委托加工货物用于集体福利/个人消费；② 无偿转让货物；③ 无偿转让无形资产、不动产或金融商品。</a:t>
            </a:r>
          </a:p>
        </p:txBody>
      </p:sp>
      <p:sp>
        <p:nvSpPr>
          <p:cNvPr id="36" name="el-1786839478723-19"/>
          <p:cNvSpPr txBox="1"/>
          <p:nvPr/>
        </p:nvSpPr>
        <p:spPr>
          <a:xfrm>
            <a:off x="5179219" y="1450181"/>
            <a:ext cx="1834515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【三点提醒】仍需警惕</a:t>
            </a:r>
          </a:p>
        </p:txBody>
      </p:sp>
      <p:sp>
        <p:nvSpPr>
          <p:cNvPr id="37" name="el-1786839478735-29"/>
          <p:cNvSpPr txBox="1"/>
          <p:nvPr/>
        </p:nvSpPr>
        <p:spPr>
          <a:xfrm>
            <a:off x="4856321" y="1807369"/>
            <a:ext cx="360045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</a:p>
        </p:txBody>
      </p:sp>
      <p:sp>
        <p:nvSpPr>
          <p:cNvPr id="38" name="el-1786839478728-21"/>
          <p:cNvSpPr txBox="1"/>
          <p:nvPr/>
        </p:nvSpPr>
        <p:spPr>
          <a:xfrm>
            <a:off x="5222081" y="1793081"/>
            <a:ext cx="3447574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无偿转让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货物、无形资产、不动产和金融商品仍要视同销售</a:t>
            </a:r>
          </a:p>
        </p:txBody>
      </p:sp>
      <p:sp>
        <p:nvSpPr>
          <p:cNvPr id="39" name="el-1786839478739-31"/>
          <p:cNvSpPr txBox="1"/>
          <p:nvPr/>
        </p:nvSpPr>
        <p:spPr>
          <a:xfrm>
            <a:off x="4856321" y="2093119"/>
            <a:ext cx="360045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</a:p>
        </p:txBody>
      </p:sp>
      <p:sp>
        <p:nvSpPr>
          <p:cNvPr id="40" name="el-1786839478729-22"/>
          <p:cNvSpPr txBox="1"/>
          <p:nvPr/>
        </p:nvSpPr>
        <p:spPr>
          <a:xfrm>
            <a:off x="5222081" y="2078831"/>
            <a:ext cx="3447574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企业所得税层面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可能仍要视同销售（两套税规则不同）</a:t>
            </a:r>
          </a:p>
        </p:txBody>
      </p:sp>
      <p:sp>
        <p:nvSpPr>
          <p:cNvPr id="41" name="el-1786839478743-33"/>
          <p:cNvSpPr txBox="1"/>
          <p:nvPr/>
        </p:nvSpPr>
        <p:spPr>
          <a:xfrm>
            <a:off x="4856321" y="2378869"/>
            <a:ext cx="360045" cy="200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</a:p>
        </p:txBody>
      </p:sp>
      <p:sp>
        <p:nvSpPr>
          <p:cNvPr id="42" name="el-1786839478729-23"/>
          <p:cNvSpPr txBox="1"/>
          <p:nvPr/>
        </p:nvSpPr>
        <p:spPr>
          <a:xfrm>
            <a:off x="5222081" y="2364581"/>
            <a:ext cx="3776758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C0392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2026.1.1之前的无偿服务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，仍有被追缴风险，需全面排查</a:t>
            </a:r>
          </a:p>
        </p:txBody>
      </p:sp>
      <p:sp>
        <p:nvSpPr>
          <p:cNvPr id="43" name="el-1786839478713-15"/>
          <p:cNvSpPr txBox="1"/>
          <p:nvPr/>
        </p:nvSpPr>
        <p:spPr>
          <a:xfrm>
            <a:off x="5036344" y="2864644"/>
            <a:ext cx="3443288" cy="36433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indent="178435" algn="l">
              <a:lnSpc>
                <a:spcPts val="1425"/>
              </a:lnSpc>
            </a:pPr>
            <a:r>
              <a:rPr sz="950">
                <a:solidFill>
                  <a:srgbClr val="B9770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历史遗留问题：建议立即检查2025年及以前的无偿服务是否已申报</a:t>
            </a:r>
          </a:p>
        </p:txBody>
      </p:sp>
      <p:sp>
        <p:nvSpPr>
          <p:cNvPr id="44" name="el-1786839478977-42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-1786839479202-22"/>
          <p:cNvSpPr/>
          <p:nvPr/>
        </p:nvSpPr>
        <p:spPr>
          <a:xfrm>
            <a:off x="7929563" y="3429000"/>
            <a:ext cx="1428750" cy="1428750"/>
          </a:xfrm>
          <a:prstGeom prst="ellipse">
            <a:avLst/>
          </a:prstGeom>
          <a:solidFill>
            <a:srgbClr val="2C5F8A">
              <a:alpha val="35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el-1786839479182-15"/>
          <p:cNvSpPr/>
          <p:nvPr/>
        </p:nvSpPr>
        <p:spPr>
          <a:xfrm>
            <a:off x="514350" y="157163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2524" y="95333"/>
                </a:moveTo>
                <a:lnTo>
                  <a:pt x="62524" y="95333"/>
                </a:lnTo>
                <a:cubicBezTo>
                  <a:pt x="62365" y="97270"/>
                  <a:pt x="61444" y="98698"/>
                  <a:pt x="59762" y="99619"/>
                </a:cubicBezTo>
                <a:lnTo>
                  <a:pt x="59762" y="99619"/>
                </a:lnTo>
                <a:cubicBezTo>
                  <a:pt x="57952" y="100254"/>
                  <a:pt x="56254" y="99984"/>
                  <a:pt x="54667" y="98810"/>
                </a:cubicBezTo>
                <a:lnTo>
                  <a:pt x="54667" y="98810"/>
                </a:lnTo>
                <a:lnTo>
                  <a:pt x="39048" y="84762"/>
                </a:lnTo>
                <a:cubicBezTo>
                  <a:pt x="38032" y="83841"/>
                  <a:pt x="37524" y="82667"/>
                  <a:pt x="37524" y="81238"/>
                </a:cubicBezTo>
                <a:lnTo>
                  <a:pt x="37524" y="81238"/>
                </a:lnTo>
                <a:cubicBezTo>
                  <a:pt x="37524" y="79810"/>
                  <a:pt x="38032" y="78635"/>
                  <a:pt x="39048" y="77714"/>
                </a:cubicBezTo>
                <a:lnTo>
                  <a:pt x="39048" y="77714"/>
                </a:lnTo>
                <a:lnTo>
                  <a:pt x="54667" y="63667"/>
                </a:lnTo>
                <a:cubicBezTo>
                  <a:pt x="56254" y="62492"/>
                  <a:pt x="57952" y="62238"/>
                  <a:pt x="59762" y="62905"/>
                </a:cubicBezTo>
                <a:lnTo>
                  <a:pt x="59762" y="62905"/>
                </a:lnTo>
                <a:cubicBezTo>
                  <a:pt x="61444" y="63794"/>
                  <a:pt x="62365" y="65222"/>
                  <a:pt x="62524" y="67190"/>
                </a:cubicBezTo>
                <a:lnTo>
                  <a:pt x="62524" y="67190"/>
                </a:lnTo>
                <a:lnTo>
                  <a:pt x="62524" y="75000"/>
                </a:lnTo>
                <a:lnTo>
                  <a:pt x="65619" y="75000"/>
                </a:lnTo>
                <a:cubicBezTo>
                  <a:pt x="69143" y="74873"/>
                  <a:pt x="72079" y="73635"/>
                  <a:pt x="74429" y="71286"/>
                </a:cubicBezTo>
                <a:lnTo>
                  <a:pt x="74429" y="71286"/>
                </a:lnTo>
                <a:cubicBezTo>
                  <a:pt x="76778" y="68937"/>
                  <a:pt x="78016" y="66016"/>
                  <a:pt x="78143" y="62524"/>
                </a:cubicBezTo>
                <a:lnTo>
                  <a:pt x="78143" y="62524"/>
                </a:lnTo>
                <a:lnTo>
                  <a:pt x="78143" y="29905"/>
                </a:lnTo>
                <a:cubicBezTo>
                  <a:pt x="75254" y="28730"/>
                  <a:pt x="72968" y="26841"/>
                  <a:pt x="71286" y="24238"/>
                </a:cubicBezTo>
                <a:lnTo>
                  <a:pt x="71286" y="24238"/>
                </a:lnTo>
                <a:cubicBezTo>
                  <a:pt x="69603" y="21762"/>
                  <a:pt x="68762" y="18889"/>
                  <a:pt x="68762" y="15619"/>
                </a:cubicBezTo>
                <a:lnTo>
                  <a:pt x="68762" y="15619"/>
                </a:lnTo>
                <a:cubicBezTo>
                  <a:pt x="68889" y="11206"/>
                  <a:pt x="70381" y="7492"/>
                  <a:pt x="73238" y="4476"/>
                </a:cubicBezTo>
                <a:lnTo>
                  <a:pt x="73238" y="4476"/>
                </a:lnTo>
                <a:cubicBezTo>
                  <a:pt x="76222" y="1619"/>
                  <a:pt x="79937" y="127"/>
                  <a:pt x="84381" y="0"/>
                </a:cubicBezTo>
                <a:lnTo>
                  <a:pt x="84381" y="0"/>
                </a:lnTo>
                <a:cubicBezTo>
                  <a:pt x="88794" y="127"/>
                  <a:pt x="92508" y="1619"/>
                  <a:pt x="95524" y="4476"/>
                </a:cubicBezTo>
                <a:lnTo>
                  <a:pt x="95524" y="4476"/>
                </a:lnTo>
                <a:cubicBezTo>
                  <a:pt x="98381" y="7492"/>
                  <a:pt x="99873" y="11206"/>
                  <a:pt x="100000" y="15619"/>
                </a:cubicBezTo>
                <a:lnTo>
                  <a:pt x="100000" y="15619"/>
                </a:lnTo>
                <a:cubicBezTo>
                  <a:pt x="100000" y="18889"/>
                  <a:pt x="99159" y="21762"/>
                  <a:pt x="97476" y="24238"/>
                </a:cubicBezTo>
                <a:lnTo>
                  <a:pt x="97476" y="24238"/>
                </a:lnTo>
                <a:cubicBezTo>
                  <a:pt x="95762" y="26841"/>
                  <a:pt x="93476" y="28730"/>
                  <a:pt x="90619" y="29905"/>
                </a:cubicBezTo>
                <a:lnTo>
                  <a:pt x="90619" y="29905"/>
                </a:lnTo>
                <a:lnTo>
                  <a:pt x="90619" y="62524"/>
                </a:lnTo>
                <a:cubicBezTo>
                  <a:pt x="90492" y="69540"/>
                  <a:pt x="88079" y="75460"/>
                  <a:pt x="83381" y="80286"/>
                </a:cubicBezTo>
                <a:lnTo>
                  <a:pt x="83381" y="80286"/>
                </a:lnTo>
                <a:cubicBezTo>
                  <a:pt x="78587" y="84952"/>
                  <a:pt x="72667" y="87365"/>
                  <a:pt x="65619" y="87524"/>
                </a:cubicBezTo>
                <a:lnTo>
                  <a:pt x="65619" y="87524"/>
                </a:lnTo>
                <a:lnTo>
                  <a:pt x="62524" y="87524"/>
                </a:lnTo>
                <a:lnTo>
                  <a:pt x="62524" y="95333"/>
                </a:lnTo>
                <a:moveTo>
                  <a:pt x="89048" y="15619"/>
                </a:moveTo>
                <a:lnTo>
                  <a:pt x="89048" y="15619"/>
                </a:lnTo>
                <a:cubicBezTo>
                  <a:pt x="88794" y="12762"/>
                  <a:pt x="87238" y="11206"/>
                  <a:pt x="84381" y="10952"/>
                </a:cubicBezTo>
                <a:lnTo>
                  <a:pt x="84381" y="10952"/>
                </a:lnTo>
                <a:cubicBezTo>
                  <a:pt x="81524" y="11206"/>
                  <a:pt x="79952" y="12762"/>
                  <a:pt x="79667" y="15619"/>
                </a:cubicBezTo>
                <a:lnTo>
                  <a:pt x="79667" y="15619"/>
                </a:lnTo>
                <a:cubicBezTo>
                  <a:pt x="79952" y="18476"/>
                  <a:pt x="81524" y="20048"/>
                  <a:pt x="84381" y="20333"/>
                </a:cubicBezTo>
                <a:lnTo>
                  <a:pt x="84381" y="20333"/>
                </a:lnTo>
                <a:cubicBezTo>
                  <a:pt x="87238" y="20048"/>
                  <a:pt x="88794" y="18476"/>
                  <a:pt x="89048" y="15619"/>
                </a:cubicBezTo>
                <a:lnTo>
                  <a:pt x="89048" y="15619"/>
                </a:lnTo>
                <a:moveTo>
                  <a:pt x="37524" y="4667"/>
                </a:moveTo>
                <a:lnTo>
                  <a:pt x="37524" y="4667"/>
                </a:lnTo>
                <a:cubicBezTo>
                  <a:pt x="37651" y="2730"/>
                  <a:pt x="38556" y="1302"/>
                  <a:pt x="40238" y="381"/>
                </a:cubicBezTo>
                <a:lnTo>
                  <a:pt x="40238" y="381"/>
                </a:lnTo>
                <a:cubicBezTo>
                  <a:pt x="42048" y="-254"/>
                  <a:pt x="43746" y="16"/>
                  <a:pt x="45333" y="1190"/>
                </a:cubicBezTo>
                <a:lnTo>
                  <a:pt x="45333" y="1190"/>
                </a:lnTo>
                <a:lnTo>
                  <a:pt x="60952" y="15238"/>
                </a:lnTo>
                <a:cubicBezTo>
                  <a:pt x="62000" y="16159"/>
                  <a:pt x="62524" y="17333"/>
                  <a:pt x="62524" y="18762"/>
                </a:cubicBezTo>
                <a:lnTo>
                  <a:pt x="62524" y="18762"/>
                </a:lnTo>
                <a:cubicBezTo>
                  <a:pt x="62524" y="20190"/>
                  <a:pt x="62000" y="21365"/>
                  <a:pt x="60952" y="22286"/>
                </a:cubicBezTo>
                <a:lnTo>
                  <a:pt x="60952" y="22286"/>
                </a:lnTo>
                <a:lnTo>
                  <a:pt x="45333" y="36333"/>
                </a:lnTo>
                <a:cubicBezTo>
                  <a:pt x="43746" y="37508"/>
                  <a:pt x="42048" y="37762"/>
                  <a:pt x="40238" y="37095"/>
                </a:cubicBezTo>
                <a:lnTo>
                  <a:pt x="40238" y="37095"/>
                </a:lnTo>
                <a:cubicBezTo>
                  <a:pt x="38556" y="36206"/>
                  <a:pt x="37651" y="34778"/>
                  <a:pt x="37524" y="32810"/>
                </a:cubicBezTo>
                <a:lnTo>
                  <a:pt x="37524" y="32810"/>
                </a:lnTo>
                <a:lnTo>
                  <a:pt x="37524" y="25000"/>
                </a:lnTo>
                <a:lnTo>
                  <a:pt x="34381" y="25000"/>
                </a:lnTo>
                <a:cubicBezTo>
                  <a:pt x="30857" y="25127"/>
                  <a:pt x="27921" y="26365"/>
                  <a:pt x="25571" y="28714"/>
                </a:cubicBezTo>
                <a:lnTo>
                  <a:pt x="25571" y="28714"/>
                </a:lnTo>
                <a:cubicBezTo>
                  <a:pt x="23222" y="31063"/>
                  <a:pt x="21984" y="34000"/>
                  <a:pt x="21857" y="37524"/>
                </a:cubicBezTo>
                <a:lnTo>
                  <a:pt x="21857" y="37524"/>
                </a:lnTo>
                <a:lnTo>
                  <a:pt x="21857" y="70095"/>
                </a:lnTo>
                <a:cubicBezTo>
                  <a:pt x="24746" y="71270"/>
                  <a:pt x="27032" y="73159"/>
                  <a:pt x="28714" y="75762"/>
                </a:cubicBezTo>
                <a:lnTo>
                  <a:pt x="28714" y="75762"/>
                </a:lnTo>
                <a:cubicBezTo>
                  <a:pt x="30397" y="78238"/>
                  <a:pt x="31238" y="81111"/>
                  <a:pt x="31238" y="84381"/>
                </a:cubicBezTo>
                <a:lnTo>
                  <a:pt x="31238" y="84381"/>
                </a:lnTo>
                <a:cubicBezTo>
                  <a:pt x="31111" y="88794"/>
                  <a:pt x="29619" y="92508"/>
                  <a:pt x="26762" y="95524"/>
                </a:cubicBezTo>
                <a:lnTo>
                  <a:pt x="26762" y="95524"/>
                </a:lnTo>
                <a:cubicBezTo>
                  <a:pt x="23778" y="98381"/>
                  <a:pt x="20063" y="99873"/>
                  <a:pt x="15619" y="100000"/>
                </a:cubicBezTo>
                <a:lnTo>
                  <a:pt x="15619" y="100000"/>
                </a:lnTo>
                <a:cubicBezTo>
                  <a:pt x="11206" y="99873"/>
                  <a:pt x="7492" y="98381"/>
                  <a:pt x="4476" y="95524"/>
                </a:cubicBezTo>
                <a:lnTo>
                  <a:pt x="4476" y="95524"/>
                </a:lnTo>
                <a:cubicBezTo>
                  <a:pt x="1619" y="92508"/>
                  <a:pt x="127" y="88794"/>
                  <a:pt x="0" y="84381"/>
                </a:cubicBezTo>
                <a:lnTo>
                  <a:pt x="0" y="84381"/>
                </a:lnTo>
                <a:cubicBezTo>
                  <a:pt x="0" y="81111"/>
                  <a:pt x="841" y="78238"/>
                  <a:pt x="2524" y="75762"/>
                </a:cubicBezTo>
                <a:lnTo>
                  <a:pt x="2524" y="75762"/>
                </a:lnTo>
                <a:cubicBezTo>
                  <a:pt x="4238" y="73159"/>
                  <a:pt x="6524" y="71270"/>
                  <a:pt x="9381" y="70095"/>
                </a:cubicBezTo>
                <a:lnTo>
                  <a:pt x="9381" y="70095"/>
                </a:lnTo>
                <a:lnTo>
                  <a:pt x="9381" y="37524"/>
                </a:lnTo>
                <a:cubicBezTo>
                  <a:pt x="9508" y="30476"/>
                  <a:pt x="11921" y="24540"/>
                  <a:pt x="16619" y="19714"/>
                </a:cubicBezTo>
                <a:lnTo>
                  <a:pt x="16619" y="19714"/>
                </a:lnTo>
                <a:cubicBezTo>
                  <a:pt x="21413" y="15048"/>
                  <a:pt x="27333" y="12651"/>
                  <a:pt x="34381" y="12524"/>
                </a:cubicBezTo>
                <a:lnTo>
                  <a:pt x="34381" y="12524"/>
                </a:lnTo>
                <a:lnTo>
                  <a:pt x="37524" y="12524"/>
                </a:lnTo>
                <a:lnTo>
                  <a:pt x="37524" y="4667"/>
                </a:lnTo>
                <a:moveTo>
                  <a:pt x="10952" y="84381"/>
                </a:moveTo>
                <a:lnTo>
                  <a:pt x="10952" y="84381"/>
                </a:lnTo>
                <a:cubicBezTo>
                  <a:pt x="11206" y="87238"/>
                  <a:pt x="12762" y="88794"/>
                  <a:pt x="15619" y="89048"/>
                </a:cubicBezTo>
                <a:lnTo>
                  <a:pt x="15619" y="89048"/>
                </a:lnTo>
                <a:cubicBezTo>
                  <a:pt x="18476" y="88794"/>
                  <a:pt x="20048" y="87238"/>
                  <a:pt x="20333" y="84381"/>
                </a:cubicBezTo>
                <a:lnTo>
                  <a:pt x="20333" y="84381"/>
                </a:lnTo>
                <a:cubicBezTo>
                  <a:pt x="20048" y="81524"/>
                  <a:pt x="18476" y="79952"/>
                  <a:pt x="15619" y="79667"/>
                </a:cubicBezTo>
                <a:lnTo>
                  <a:pt x="15619" y="79667"/>
                </a:lnTo>
                <a:cubicBezTo>
                  <a:pt x="12762" y="79952"/>
                  <a:pt x="11206" y="81524"/>
                  <a:pt x="10952" y="84381"/>
                </a:cubicBezTo>
                <a:lnTo>
                  <a:pt x="10952" y="84381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el-1786839479082-4"/>
          <p:cNvSpPr/>
          <p:nvPr/>
        </p:nvSpPr>
        <p:spPr>
          <a:xfrm>
            <a:off x="8190309" y="4882753"/>
            <a:ext cx="553641" cy="178594"/>
          </a:xfrm>
          <a:prstGeom prst="roundRect">
            <a:avLst>
              <a:gd name="adj" fmla="val 50000"/>
            </a:avLst>
          </a:prstGeom>
          <a:solidFill>
            <a:srgbClr val="E0E4E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el-1786839479080-1"/>
          <p:cNvSpPr txBox="1"/>
          <p:nvPr/>
        </p:nvSpPr>
        <p:spPr>
          <a:xfrm>
            <a:off x="828675" y="107156"/>
            <a:ext cx="2418874" cy="300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570" b="1" spc="56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增值税法第二、三大变化</a:t>
            </a:r>
          </a:p>
        </p:txBody>
      </p:sp>
      <p:sp>
        <p:nvSpPr>
          <p:cNvPr id="7" name="el-1786839479081-3"/>
          <p:cNvSpPr txBox="1"/>
          <p:nvPr/>
        </p:nvSpPr>
        <p:spPr>
          <a:xfrm>
            <a:off x="8290322" y="4897041"/>
            <a:ext cx="747665" cy="1500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78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09 / 24</a:t>
            </a:r>
          </a:p>
        </p:txBody>
      </p:sp>
      <p:sp>
        <p:nvSpPr>
          <p:cNvPr id="8" name="el-1786839479087-5"/>
          <p:cNvSpPr/>
          <p:nvPr/>
        </p:nvSpPr>
        <p:spPr>
          <a:xfrm>
            <a:off x="514350" y="1414686"/>
            <a:ext cx="4014788" cy="248557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33" y="0"/>
                </a:moveTo>
                <a:lnTo>
                  <a:pt x="97867" y="0"/>
                </a:lnTo>
                <a:lnTo>
                  <a:pt x="98076" y="15"/>
                </a:lnTo>
                <a:lnTo>
                  <a:pt x="98284" y="65"/>
                </a:lnTo>
                <a:lnTo>
                  <a:pt x="98486" y="149"/>
                </a:lnTo>
                <a:lnTo>
                  <a:pt x="98682" y="264"/>
                </a:lnTo>
                <a:lnTo>
                  <a:pt x="98872" y="406"/>
                </a:lnTo>
                <a:lnTo>
                  <a:pt x="99052" y="582"/>
                </a:lnTo>
                <a:lnTo>
                  <a:pt x="99220" y="782"/>
                </a:lnTo>
                <a:lnTo>
                  <a:pt x="99374" y="1011"/>
                </a:lnTo>
                <a:lnTo>
                  <a:pt x="99517" y="1261"/>
                </a:lnTo>
                <a:lnTo>
                  <a:pt x="99640" y="1533"/>
                </a:lnTo>
                <a:lnTo>
                  <a:pt x="99749" y="1824"/>
                </a:lnTo>
                <a:lnTo>
                  <a:pt x="99836" y="2130"/>
                </a:lnTo>
                <a:lnTo>
                  <a:pt x="99908" y="2448"/>
                </a:lnTo>
                <a:lnTo>
                  <a:pt x="99960" y="2774"/>
                </a:lnTo>
                <a:lnTo>
                  <a:pt x="99991" y="3111"/>
                </a:lnTo>
                <a:lnTo>
                  <a:pt x="100000" y="3448"/>
                </a:lnTo>
                <a:lnTo>
                  <a:pt x="100000" y="96552"/>
                </a:lnTo>
                <a:lnTo>
                  <a:pt x="99991" y="96889"/>
                </a:lnTo>
                <a:lnTo>
                  <a:pt x="99960" y="97226"/>
                </a:lnTo>
                <a:lnTo>
                  <a:pt x="99908" y="97552"/>
                </a:lnTo>
                <a:lnTo>
                  <a:pt x="99836" y="97870"/>
                </a:lnTo>
                <a:lnTo>
                  <a:pt x="99749" y="98176"/>
                </a:lnTo>
                <a:lnTo>
                  <a:pt x="99640" y="98467"/>
                </a:lnTo>
                <a:lnTo>
                  <a:pt x="99517" y="98739"/>
                </a:lnTo>
                <a:lnTo>
                  <a:pt x="99374" y="98989"/>
                </a:lnTo>
                <a:lnTo>
                  <a:pt x="99220" y="99218"/>
                </a:lnTo>
                <a:lnTo>
                  <a:pt x="99052" y="99418"/>
                </a:lnTo>
                <a:lnTo>
                  <a:pt x="98872" y="99594"/>
                </a:lnTo>
                <a:lnTo>
                  <a:pt x="98682" y="99736"/>
                </a:lnTo>
                <a:lnTo>
                  <a:pt x="98486" y="99851"/>
                </a:lnTo>
                <a:lnTo>
                  <a:pt x="98284" y="99935"/>
                </a:lnTo>
                <a:lnTo>
                  <a:pt x="98076" y="99985"/>
                </a:lnTo>
                <a:lnTo>
                  <a:pt x="97867" y="100000"/>
                </a:lnTo>
                <a:lnTo>
                  <a:pt x="2133" y="100000"/>
                </a:lnTo>
                <a:lnTo>
                  <a:pt x="1924" y="99985"/>
                </a:lnTo>
                <a:lnTo>
                  <a:pt x="1716" y="99935"/>
                </a:lnTo>
                <a:lnTo>
                  <a:pt x="1514" y="99851"/>
                </a:lnTo>
                <a:lnTo>
                  <a:pt x="1318" y="99736"/>
                </a:lnTo>
                <a:lnTo>
                  <a:pt x="1128" y="99594"/>
                </a:lnTo>
                <a:lnTo>
                  <a:pt x="948" y="99418"/>
                </a:lnTo>
                <a:lnTo>
                  <a:pt x="780" y="99218"/>
                </a:lnTo>
                <a:lnTo>
                  <a:pt x="626" y="98989"/>
                </a:lnTo>
                <a:lnTo>
                  <a:pt x="483" y="98739"/>
                </a:lnTo>
                <a:lnTo>
                  <a:pt x="360" y="98467"/>
                </a:lnTo>
                <a:lnTo>
                  <a:pt x="251" y="98176"/>
                </a:lnTo>
                <a:lnTo>
                  <a:pt x="164" y="97870"/>
                </a:lnTo>
                <a:lnTo>
                  <a:pt x="92" y="97552"/>
                </a:lnTo>
                <a:lnTo>
                  <a:pt x="40" y="97226"/>
                </a:lnTo>
                <a:lnTo>
                  <a:pt x="9" y="96889"/>
                </a:lnTo>
                <a:lnTo>
                  <a:pt x="0" y="96552"/>
                </a:lnTo>
                <a:lnTo>
                  <a:pt x="0" y="3448"/>
                </a:lnTo>
                <a:lnTo>
                  <a:pt x="9" y="3111"/>
                </a:lnTo>
                <a:lnTo>
                  <a:pt x="40" y="2774"/>
                </a:lnTo>
                <a:lnTo>
                  <a:pt x="92" y="2448"/>
                </a:lnTo>
                <a:lnTo>
                  <a:pt x="164" y="2130"/>
                </a:lnTo>
                <a:lnTo>
                  <a:pt x="251" y="1824"/>
                </a:lnTo>
                <a:lnTo>
                  <a:pt x="360" y="1533"/>
                </a:lnTo>
                <a:lnTo>
                  <a:pt x="483" y="1261"/>
                </a:lnTo>
                <a:lnTo>
                  <a:pt x="626" y="1011"/>
                </a:lnTo>
                <a:lnTo>
                  <a:pt x="780" y="782"/>
                </a:lnTo>
                <a:lnTo>
                  <a:pt x="948" y="582"/>
                </a:lnTo>
                <a:lnTo>
                  <a:pt x="1128" y="406"/>
                </a:lnTo>
                <a:lnTo>
                  <a:pt x="1318" y="264"/>
                </a:lnTo>
                <a:lnTo>
                  <a:pt x="1514" y="149"/>
                </a:lnTo>
                <a:lnTo>
                  <a:pt x="1716" y="65"/>
                </a:lnTo>
                <a:lnTo>
                  <a:pt x="1924" y="15"/>
                </a:lnTo>
                <a:lnTo>
                  <a:pt x="2133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l-1786839479089-7"/>
          <p:cNvSpPr/>
          <p:nvPr/>
        </p:nvSpPr>
        <p:spPr>
          <a:xfrm>
            <a:off x="521494" y="1421829"/>
            <a:ext cx="42863" cy="247129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9136"/>
                  <a:pt x="0" y="98069"/>
                </a:cubicBezTo>
                <a:lnTo>
                  <a:pt x="0" y="1931"/>
                </a:lnTo>
                <a:cubicBezTo>
                  <a:pt x="0" y="864"/>
                  <a:pt x="44772" y="0"/>
                  <a:pt x="100000" y="0"/>
                </a:cubicBezTo>
                <a:close/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el-1786839479191-17"/>
          <p:cNvSpPr/>
          <p:nvPr/>
        </p:nvSpPr>
        <p:spPr>
          <a:xfrm>
            <a:off x="707231" y="1650429"/>
            <a:ext cx="137517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1071" y="28647"/>
                </a:moveTo>
                <a:lnTo>
                  <a:pt x="101071" y="28647"/>
                </a:lnTo>
                <a:cubicBezTo>
                  <a:pt x="102452" y="27353"/>
                  <a:pt x="103143" y="25902"/>
                  <a:pt x="103143" y="24294"/>
                </a:cubicBezTo>
                <a:lnTo>
                  <a:pt x="103143" y="24294"/>
                </a:lnTo>
                <a:lnTo>
                  <a:pt x="103143" y="24294"/>
                </a:lnTo>
                <a:cubicBezTo>
                  <a:pt x="103143" y="22647"/>
                  <a:pt x="102452" y="21176"/>
                  <a:pt x="101071" y="19882"/>
                </a:cubicBezTo>
                <a:lnTo>
                  <a:pt x="101071" y="19882"/>
                </a:lnTo>
                <a:lnTo>
                  <a:pt x="78929" y="1706"/>
                </a:lnTo>
                <a:cubicBezTo>
                  <a:pt x="77405" y="569"/>
                  <a:pt x="75643" y="0"/>
                  <a:pt x="73643" y="0"/>
                </a:cubicBezTo>
                <a:lnTo>
                  <a:pt x="73643" y="0"/>
                </a:lnTo>
                <a:cubicBezTo>
                  <a:pt x="71643" y="0"/>
                  <a:pt x="69881" y="569"/>
                  <a:pt x="68357" y="1706"/>
                </a:cubicBezTo>
                <a:lnTo>
                  <a:pt x="68357" y="1706"/>
                </a:lnTo>
                <a:cubicBezTo>
                  <a:pt x="66976" y="2961"/>
                  <a:pt x="66286" y="4412"/>
                  <a:pt x="66286" y="6059"/>
                </a:cubicBezTo>
                <a:lnTo>
                  <a:pt x="66286" y="6059"/>
                </a:lnTo>
                <a:cubicBezTo>
                  <a:pt x="66286" y="7706"/>
                  <a:pt x="66976" y="9157"/>
                  <a:pt x="68357" y="10412"/>
                </a:cubicBezTo>
                <a:lnTo>
                  <a:pt x="68357" y="10412"/>
                </a:lnTo>
                <a:lnTo>
                  <a:pt x="78000" y="18176"/>
                </a:lnTo>
                <a:lnTo>
                  <a:pt x="7357" y="18176"/>
                </a:lnTo>
                <a:cubicBezTo>
                  <a:pt x="5214" y="18176"/>
                  <a:pt x="3452" y="18745"/>
                  <a:pt x="2071" y="19882"/>
                </a:cubicBezTo>
                <a:lnTo>
                  <a:pt x="2071" y="19882"/>
                </a:lnTo>
                <a:cubicBezTo>
                  <a:pt x="690" y="21020"/>
                  <a:pt x="0" y="22490"/>
                  <a:pt x="0" y="24294"/>
                </a:cubicBezTo>
                <a:lnTo>
                  <a:pt x="0" y="24294"/>
                </a:lnTo>
                <a:cubicBezTo>
                  <a:pt x="0" y="26059"/>
                  <a:pt x="690" y="27510"/>
                  <a:pt x="2071" y="28647"/>
                </a:cubicBezTo>
                <a:lnTo>
                  <a:pt x="2071" y="28647"/>
                </a:lnTo>
                <a:cubicBezTo>
                  <a:pt x="3452" y="29784"/>
                  <a:pt x="5214" y="30353"/>
                  <a:pt x="7357" y="30353"/>
                </a:cubicBezTo>
                <a:lnTo>
                  <a:pt x="7357" y="30353"/>
                </a:lnTo>
                <a:lnTo>
                  <a:pt x="78000" y="30353"/>
                </a:lnTo>
                <a:lnTo>
                  <a:pt x="68357" y="38118"/>
                </a:lnTo>
                <a:cubicBezTo>
                  <a:pt x="66976" y="39373"/>
                  <a:pt x="66286" y="40824"/>
                  <a:pt x="66286" y="42471"/>
                </a:cubicBezTo>
                <a:lnTo>
                  <a:pt x="66286" y="42471"/>
                </a:lnTo>
                <a:cubicBezTo>
                  <a:pt x="66286" y="44118"/>
                  <a:pt x="66976" y="45569"/>
                  <a:pt x="68357" y="46824"/>
                </a:cubicBezTo>
                <a:lnTo>
                  <a:pt x="68357" y="46824"/>
                </a:lnTo>
                <a:cubicBezTo>
                  <a:pt x="69881" y="47961"/>
                  <a:pt x="71643" y="48529"/>
                  <a:pt x="73643" y="48529"/>
                </a:cubicBezTo>
                <a:lnTo>
                  <a:pt x="73643" y="48529"/>
                </a:lnTo>
                <a:cubicBezTo>
                  <a:pt x="75643" y="48529"/>
                  <a:pt x="77405" y="47961"/>
                  <a:pt x="78929" y="46824"/>
                </a:cubicBezTo>
                <a:lnTo>
                  <a:pt x="78929" y="46824"/>
                </a:lnTo>
                <a:lnTo>
                  <a:pt x="101071" y="28647"/>
                </a:lnTo>
                <a:moveTo>
                  <a:pt x="24143" y="95353"/>
                </a:moveTo>
                <a:lnTo>
                  <a:pt x="24143" y="95353"/>
                </a:lnTo>
                <a:cubicBezTo>
                  <a:pt x="25714" y="96490"/>
                  <a:pt x="27500" y="97059"/>
                  <a:pt x="29500" y="97059"/>
                </a:cubicBezTo>
                <a:lnTo>
                  <a:pt x="29500" y="97059"/>
                </a:lnTo>
                <a:lnTo>
                  <a:pt x="29500" y="97059"/>
                </a:lnTo>
                <a:cubicBezTo>
                  <a:pt x="31452" y="97059"/>
                  <a:pt x="33214" y="96490"/>
                  <a:pt x="34786" y="95353"/>
                </a:cubicBezTo>
                <a:lnTo>
                  <a:pt x="34786" y="95353"/>
                </a:lnTo>
                <a:cubicBezTo>
                  <a:pt x="36167" y="94098"/>
                  <a:pt x="36857" y="92647"/>
                  <a:pt x="36857" y="91000"/>
                </a:cubicBezTo>
                <a:lnTo>
                  <a:pt x="36857" y="91000"/>
                </a:lnTo>
                <a:cubicBezTo>
                  <a:pt x="36857" y="89353"/>
                  <a:pt x="36167" y="87902"/>
                  <a:pt x="34786" y="86647"/>
                </a:cubicBezTo>
                <a:lnTo>
                  <a:pt x="34786" y="86647"/>
                </a:lnTo>
                <a:lnTo>
                  <a:pt x="25071" y="78882"/>
                </a:lnTo>
                <a:lnTo>
                  <a:pt x="95786" y="78882"/>
                </a:lnTo>
                <a:cubicBezTo>
                  <a:pt x="97929" y="78882"/>
                  <a:pt x="99690" y="78314"/>
                  <a:pt x="101071" y="77176"/>
                </a:cubicBezTo>
                <a:lnTo>
                  <a:pt x="101071" y="77176"/>
                </a:lnTo>
                <a:cubicBezTo>
                  <a:pt x="102452" y="76039"/>
                  <a:pt x="103143" y="74588"/>
                  <a:pt x="103143" y="72824"/>
                </a:cubicBezTo>
                <a:lnTo>
                  <a:pt x="103143" y="72824"/>
                </a:lnTo>
                <a:cubicBezTo>
                  <a:pt x="103143" y="71020"/>
                  <a:pt x="102452" y="69549"/>
                  <a:pt x="101071" y="68412"/>
                </a:cubicBezTo>
                <a:lnTo>
                  <a:pt x="101071" y="68412"/>
                </a:lnTo>
                <a:cubicBezTo>
                  <a:pt x="99690" y="67275"/>
                  <a:pt x="97929" y="66706"/>
                  <a:pt x="95786" y="66706"/>
                </a:cubicBezTo>
                <a:lnTo>
                  <a:pt x="95786" y="66706"/>
                </a:lnTo>
                <a:lnTo>
                  <a:pt x="25071" y="66706"/>
                </a:lnTo>
                <a:lnTo>
                  <a:pt x="34786" y="58941"/>
                </a:lnTo>
                <a:cubicBezTo>
                  <a:pt x="36167" y="57686"/>
                  <a:pt x="36857" y="56235"/>
                  <a:pt x="36857" y="54588"/>
                </a:cubicBezTo>
                <a:lnTo>
                  <a:pt x="36857" y="54588"/>
                </a:lnTo>
                <a:cubicBezTo>
                  <a:pt x="36857" y="52941"/>
                  <a:pt x="36167" y="51490"/>
                  <a:pt x="34786" y="50235"/>
                </a:cubicBezTo>
                <a:lnTo>
                  <a:pt x="34786" y="50235"/>
                </a:lnTo>
                <a:cubicBezTo>
                  <a:pt x="33214" y="49098"/>
                  <a:pt x="31452" y="48529"/>
                  <a:pt x="29500" y="48529"/>
                </a:cubicBezTo>
                <a:lnTo>
                  <a:pt x="29500" y="48529"/>
                </a:lnTo>
                <a:cubicBezTo>
                  <a:pt x="27500" y="48529"/>
                  <a:pt x="25714" y="49098"/>
                  <a:pt x="24143" y="50235"/>
                </a:cubicBezTo>
                <a:lnTo>
                  <a:pt x="24143" y="50235"/>
                </a:lnTo>
                <a:lnTo>
                  <a:pt x="2071" y="68412"/>
                </a:lnTo>
                <a:cubicBezTo>
                  <a:pt x="690" y="69706"/>
                  <a:pt x="0" y="71176"/>
                  <a:pt x="0" y="72824"/>
                </a:cubicBezTo>
                <a:lnTo>
                  <a:pt x="0" y="72824"/>
                </a:lnTo>
                <a:cubicBezTo>
                  <a:pt x="0" y="74431"/>
                  <a:pt x="690" y="75882"/>
                  <a:pt x="2071" y="77176"/>
                </a:cubicBezTo>
                <a:lnTo>
                  <a:pt x="2071" y="77176"/>
                </a:lnTo>
                <a:lnTo>
                  <a:pt x="24143" y="95353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" name="el-1786839479102-14"/>
          <p:cNvSpPr/>
          <p:nvPr/>
        </p:nvSpPr>
        <p:spPr>
          <a:xfrm>
            <a:off x="707231" y="2864867"/>
            <a:ext cx="3671888" cy="57507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54" y="0"/>
                </a:moveTo>
                <a:lnTo>
                  <a:pt x="98446" y="0"/>
                </a:lnTo>
                <a:lnTo>
                  <a:pt x="98598" y="50"/>
                </a:lnTo>
                <a:lnTo>
                  <a:pt x="98749" y="200"/>
                </a:lnTo>
                <a:lnTo>
                  <a:pt x="98896" y="433"/>
                </a:lnTo>
                <a:lnTo>
                  <a:pt x="99041" y="767"/>
                </a:lnTo>
                <a:lnTo>
                  <a:pt x="99179" y="1183"/>
                </a:lnTo>
                <a:lnTo>
                  <a:pt x="99308" y="1683"/>
                </a:lnTo>
                <a:lnTo>
                  <a:pt x="99433" y="2267"/>
                </a:lnTo>
                <a:lnTo>
                  <a:pt x="99544" y="2933"/>
                </a:lnTo>
                <a:lnTo>
                  <a:pt x="99648" y="3650"/>
                </a:lnTo>
                <a:lnTo>
                  <a:pt x="99738" y="4450"/>
                </a:lnTo>
                <a:lnTo>
                  <a:pt x="99816" y="5283"/>
                </a:lnTo>
                <a:lnTo>
                  <a:pt x="99881" y="6167"/>
                </a:lnTo>
                <a:lnTo>
                  <a:pt x="99933" y="7100"/>
                </a:lnTo>
                <a:lnTo>
                  <a:pt x="99969" y="8050"/>
                </a:lnTo>
                <a:lnTo>
                  <a:pt x="99992" y="9017"/>
                </a:lnTo>
                <a:lnTo>
                  <a:pt x="100000" y="10000"/>
                </a:lnTo>
                <a:lnTo>
                  <a:pt x="100000" y="90000"/>
                </a:lnTo>
                <a:lnTo>
                  <a:pt x="99992" y="90983"/>
                </a:lnTo>
                <a:lnTo>
                  <a:pt x="99969" y="91950"/>
                </a:lnTo>
                <a:lnTo>
                  <a:pt x="99933" y="92900"/>
                </a:lnTo>
                <a:lnTo>
                  <a:pt x="99881" y="93833"/>
                </a:lnTo>
                <a:lnTo>
                  <a:pt x="99816" y="94717"/>
                </a:lnTo>
                <a:lnTo>
                  <a:pt x="99738" y="95550"/>
                </a:lnTo>
                <a:lnTo>
                  <a:pt x="99648" y="96350"/>
                </a:lnTo>
                <a:lnTo>
                  <a:pt x="99544" y="97067"/>
                </a:lnTo>
                <a:lnTo>
                  <a:pt x="99433" y="97733"/>
                </a:lnTo>
                <a:lnTo>
                  <a:pt x="99308" y="98317"/>
                </a:lnTo>
                <a:lnTo>
                  <a:pt x="99179" y="98817"/>
                </a:lnTo>
                <a:lnTo>
                  <a:pt x="99041" y="99233"/>
                </a:lnTo>
                <a:lnTo>
                  <a:pt x="98896" y="99567"/>
                </a:lnTo>
                <a:lnTo>
                  <a:pt x="98749" y="99800"/>
                </a:lnTo>
                <a:lnTo>
                  <a:pt x="98598" y="99950"/>
                </a:lnTo>
                <a:lnTo>
                  <a:pt x="98446" y="100000"/>
                </a:lnTo>
                <a:lnTo>
                  <a:pt x="1554" y="100000"/>
                </a:lnTo>
                <a:lnTo>
                  <a:pt x="1402" y="99950"/>
                </a:lnTo>
                <a:lnTo>
                  <a:pt x="1251" y="99800"/>
                </a:lnTo>
                <a:lnTo>
                  <a:pt x="1104" y="99567"/>
                </a:lnTo>
                <a:lnTo>
                  <a:pt x="959" y="99233"/>
                </a:lnTo>
                <a:lnTo>
                  <a:pt x="821" y="98817"/>
                </a:lnTo>
                <a:lnTo>
                  <a:pt x="692" y="98317"/>
                </a:lnTo>
                <a:lnTo>
                  <a:pt x="567" y="97733"/>
                </a:lnTo>
                <a:lnTo>
                  <a:pt x="456" y="97067"/>
                </a:lnTo>
                <a:lnTo>
                  <a:pt x="352" y="96350"/>
                </a:lnTo>
                <a:lnTo>
                  <a:pt x="262" y="95550"/>
                </a:lnTo>
                <a:lnTo>
                  <a:pt x="184" y="94717"/>
                </a:lnTo>
                <a:lnTo>
                  <a:pt x="119" y="93833"/>
                </a:lnTo>
                <a:lnTo>
                  <a:pt x="67" y="92900"/>
                </a:lnTo>
                <a:lnTo>
                  <a:pt x="31" y="91950"/>
                </a:lnTo>
                <a:lnTo>
                  <a:pt x="8" y="90983"/>
                </a:lnTo>
                <a:lnTo>
                  <a:pt x="0" y="90000"/>
                </a:lnTo>
                <a:lnTo>
                  <a:pt x="0" y="10000"/>
                </a:lnTo>
                <a:lnTo>
                  <a:pt x="8" y="9017"/>
                </a:lnTo>
                <a:lnTo>
                  <a:pt x="31" y="8050"/>
                </a:lnTo>
                <a:lnTo>
                  <a:pt x="67" y="7100"/>
                </a:lnTo>
                <a:lnTo>
                  <a:pt x="119" y="6167"/>
                </a:lnTo>
                <a:lnTo>
                  <a:pt x="184" y="5283"/>
                </a:lnTo>
                <a:lnTo>
                  <a:pt x="262" y="4450"/>
                </a:lnTo>
                <a:lnTo>
                  <a:pt x="352" y="3650"/>
                </a:lnTo>
                <a:lnTo>
                  <a:pt x="456" y="2933"/>
                </a:lnTo>
                <a:lnTo>
                  <a:pt x="567" y="2267"/>
                </a:lnTo>
                <a:lnTo>
                  <a:pt x="692" y="1683"/>
                </a:lnTo>
                <a:lnTo>
                  <a:pt x="821" y="1183"/>
                </a:lnTo>
                <a:lnTo>
                  <a:pt x="959" y="767"/>
                </a:lnTo>
                <a:lnTo>
                  <a:pt x="1104" y="433"/>
                </a:lnTo>
                <a:lnTo>
                  <a:pt x="1251" y="200"/>
                </a:lnTo>
                <a:lnTo>
                  <a:pt x="1402" y="50"/>
                </a:lnTo>
                <a:close/>
              </a:path>
            </a:pathLst>
          </a:custGeom>
          <a:solidFill>
            <a:srgbClr val="FEF8E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el-1786839479107-17"/>
          <p:cNvSpPr/>
          <p:nvPr/>
        </p:nvSpPr>
        <p:spPr>
          <a:xfrm>
            <a:off x="707231" y="2864867"/>
            <a:ext cx="57150" cy="575072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48"/>
                </a:lnTo>
                <a:lnTo>
                  <a:pt x="80491" y="191"/>
                </a:lnTo>
                <a:lnTo>
                  <a:pt x="70972" y="428"/>
                </a:lnTo>
                <a:lnTo>
                  <a:pt x="61732" y="756"/>
                </a:lnTo>
                <a:lnTo>
                  <a:pt x="52860" y="1173"/>
                </a:lnTo>
                <a:lnTo>
                  <a:pt x="44443" y="1675"/>
                </a:lnTo>
                <a:lnTo>
                  <a:pt x="36561" y="2256"/>
                </a:lnTo>
                <a:lnTo>
                  <a:pt x="29289" y="2911"/>
                </a:lnTo>
                <a:lnTo>
                  <a:pt x="22699" y="3633"/>
                </a:lnTo>
                <a:lnTo>
                  <a:pt x="16853" y="4417"/>
                </a:lnTo>
                <a:lnTo>
                  <a:pt x="11808" y="5253"/>
                </a:lnTo>
                <a:lnTo>
                  <a:pt x="7612" y="6135"/>
                </a:lnTo>
                <a:lnTo>
                  <a:pt x="4306" y="7053"/>
                </a:lnTo>
                <a:lnTo>
                  <a:pt x="1921" y="7999"/>
                </a:lnTo>
                <a:lnTo>
                  <a:pt x="482" y="8964"/>
                </a:lnTo>
                <a:lnTo>
                  <a:pt x="0" y="9938"/>
                </a:lnTo>
                <a:lnTo>
                  <a:pt x="0" y="90062"/>
                </a:lnTo>
                <a:lnTo>
                  <a:pt x="482" y="91036"/>
                </a:lnTo>
                <a:lnTo>
                  <a:pt x="1921" y="92001"/>
                </a:lnTo>
                <a:lnTo>
                  <a:pt x="4306" y="92947"/>
                </a:lnTo>
                <a:lnTo>
                  <a:pt x="7612" y="93865"/>
                </a:lnTo>
                <a:lnTo>
                  <a:pt x="11808" y="94747"/>
                </a:lnTo>
                <a:lnTo>
                  <a:pt x="16853" y="95583"/>
                </a:lnTo>
                <a:lnTo>
                  <a:pt x="22699" y="96367"/>
                </a:lnTo>
                <a:lnTo>
                  <a:pt x="29289" y="97089"/>
                </a:lnTo>
                <a:lnTo>
                  <a:pt x="36561" y="97744"/>
                </a:lnTo>
                <a:lnTo>
                  <a:pt x="44443" y="98325"/>
                </a:lnTo>
                <a:lnTo>
                  <a:pt x="52860" y="98827"/>
                </a:lnTo>
                <a:lnTo>
                  <a:pt x="61732" y="99244"/>
                </a:lnTo>
                <a:lnTo>
                  <a:pt x="70972" y="99572"/>
                </a:lnTo>
                <a:lnTo>
                  <a:pt x="80491" y="99809"/>
                </a:lnTo>
                <a:lnTo>
                  <a:pt x="90198" y="99952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52"/>
                </a:lnTo>
                <a:lnTo>
                  <a:pt x="95123" y="99809"/>
                </a:lnTo>
                <a:lnTo>
                  <a:pt x="92743" y="99572"/>
                </a:lnTo>
                <a:lnTo>
                  <a:pt x="90433" y="99244"/>
                </a:lnTo>
                <a:lnTo>
                  <a:pt x="88215" y="98827"/>
                </a:lnTo>
                <a:lnTo>
                  <a:pt x="86111" y="98325"/>
                </a:lnTo>
                <a:lnTo>
                  <a:pt x="84140" y="97744"/>
                </a:lnTo>
                <a:lnTo>
                  <a:pt x="82322" y="97089"/>
                </a:lnTo>
                <a:lnTo>
                  <a:pt x="80675" y="96367"/>
                </a:lnTo>
                <a:lnTo>
                  <a:pt x="79213" y="95583"/>
                </a:lnTo>
                <a:lnTo>
                  <a:pt x="77952" y="94747"/>
                </a:lnTo>
                <a:lnTo>
                  <a:pt x="76903" y="93865"/>
                </a:lnTo>
                <a:lnTo>
                  <a:pt x="76076" y="92947"/>
                </a:lnTo>
                <a:lnTo>
                  <a:pt x="75480" y="92001"/>
                </a:lnTo>
                <a:lnTo>
                  <a:pt x="75120" y="91036"/>
                </a:lnTo>
                <a:lnTo>
                  <a:pt x="75000" y="90062"/>
                </a:lnTo>
                <a:lnTo>
                  <a:pt x="75000" y="9938"/>
                </a:lnTo>
                <a:lnTo>
                  <a:pt x="75120" y="8964"/>
                </a:lnTo>
                <a:lnTo>
                  <a:pt x="75480" y="7999"/>
                </a:lnTo>
                <a:lnTo>
                  <a:pt x="76076" y="7053"/>
                </a:lnTo>
                <a:lnTo>
                  <a:pt x="76903" y="6135"/>
                </a:lnTo>
                <a:lnTo>
                  <a:pt x="77952" y="5253"/>
                </a:lnTo>
                <a:lnTo>
                  <a:pt x="79213" y="4417"/>
                </a:lnTo>
                <a:lnTo>
                  <a:pt x="80675" y="3633"/>
                </a:lnTo>
                <a:lnTo>
                  <a:pt x="82322" y="2911"/>
                </a:lnTo>
                <a:lnTo>
                  <a:pt x="84140" y="2256"/>
                </a:lnTo>
                <a:lnTo>
                  <a:pt x="86111" y="1675"/>
                </a:lnTo>
                <a:lnTo>
                  <a:pt x="88215" y="1173"/>
                </a:lnTo>
                <a:lnTo>
                  <a:pt x="90433" y="756"/>
                </a:lnTo>
                <a:lnTo>
                  <a:pt x="92743" y="428"/>
                </a:lnTo>
                <a:lnTo>
                  <a:pt x="95123" y="191"/>
                </a:lnTo>
                <a:lnTo>
                  <a:pt x="97550" y="48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el-1786839479189-16"/>
          <p:cNvSpPr/>
          <p:nvPr/>
        </p:nvSpPr>
        <p:spPr>
          <a:xfrm>
            <a:off x="864394" y="2987204"/>
            <a:ext cx="128588" cy="112514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48214" y="0"/>
                </a:moveTo>
                <a:lnTo>
                  <a:pt x="48214" y="0"/>
                </a:lnTo>
                <a:cubicBezTo>
                  <a:pt x="51119" y="167"/>
                  <a:pt x="53310" y="1639"/>
                  <a:pt x="54786" y="4417"/>
                </a:cubicBezTo>
                <a:lnTo>
                  <a:pt x="54786" y="4417"/>
                </a:lnTo>
                <a:lnTo>
                  <a:pt x="95500" y="85250"/>
                </a:lnTo>
                <a:cubicBezTo>
                  <a:pt x="96738" y="88194"/>
                  <a:pt x="96738" y="91139"/>
                  <a:pt x="95500" y="94083"/>
                </a:cubicBezTo>
                <a:lnTo>
                  <a:pt x="95500" y="94083"/>
                </a:lnTo>
                <a:cubicBezTo>
                  <a:pt x="93976" y="96861"/>
                  <a:pt x="91786" y="98306"/>
                  <a:pt x="88929" y="98417"/>
                </a:cubicBezTo>
                <a:lnTo>
                  <a:pt x="88929" y="98417"/>
                </a:lnTo>
                <a:lnTo>
                  <a:pt x="7500" y="98417"/>
                </a:lnTo>
                <a:cubicBezTo>
                  <a:pt x="4643" y="98306"/>
                  <a:pt x="2452" y="96861"/>
                  <a:pt x="929" y="94083"/>
                </a:cubicBezTo>
                <a:lnTo>
                  <a:pt x="929" y="94083"/>
                </a:lnTo>
                <a:cubicBezTo>
                  <a:pt x="-310" y="91139"/>
                  <a:pt x="-310" y="88194"/>
                  <a:pt x="929" y="85250"/>
                </a:cubicBezTo>
                <a:lnTo>
                  <a:pt x="929" y="85250"/>
                </a:lnTo>
                <a:lnTo>
                  <a:pt x="41786" y="4417"/>
                </a:lnTo>
                <a:cubicBezTo>
                  <a:pt x="43310" y="1639"/>
                  <a:pt x="45452" y="167"/>
                  <a:pt x="48214" y="0"/>
                </a:cubicBezTo>
                <a:lnTo>
                  <a:pt x="48214" y="0"/>
                </a:lnTo>
                <a:moveTo>
                  <a:pt x="48214" y="28167"/>
                </a:moveTo>
                <a:lnTo>
                  <a:pt x="48214" y="28167"/>
                </a:lnTo>
                <a:cubicBezTo>
                  <a:pt x="45452" y="28444"/>
                  <a:pt x="43952" y="30194"/>
                  <a:pt x="43714" y="33417"/>
                </a:cubicBezTo>
                <a:lnTo>
                  <a:pt x="43714" y="33417"/>
                </a:lnTo>
                <a:lnTo>
                  <a:pt x="43714" y="58000"/>
                </a:lnTo>
                <a:cubicBezTo>
                  <a:pt x="43952" y="61222"/>
                  <a:pt x="45452" y="62972"/>
                  <a:pt x="48214" y="63250"/>
                </a:cubicBezTo>
                <a:lnTo>
                  <a:pt x="48214" y="63250"/>
                </a:lnTo>
                <a:cubicBezTo>
                  <a:pt x="50976" y="62972"/>
                  <a:pt x="52476" y="61222"/>
                  <a:pt x="52714" y="58000"/>
                </a:cubicBezTo>
                <a:lnTo>
                  <a:pt x="52714" y="58000"/>
                </a:lnTo>
                <a:lnTo>
                  <a:pt x="52714" y="33417"/>
                </a:lnTo>
                <a:cubicBezTo>
                  <a:pt x="52476" y="30194"/>
                  <a:pt x="50976" y="28444"/>
                  <a:pt x="48214" y="28167"/>
                </a:cubicBezTo>
                <a:lnTo>
                  <a:pt x="48214" y="28167"/>
                </a:lnTo>
                <a:moveTo>
                  <a:pt x="54214" y="77333"/>
                </a:moveTo>
                <a:lnTo>
                  <a:pt x="54214" y="77333"/>
                </a:lnTo>
                <a:cubicBezTo>
                  <a:pt x="54214" y="75278"/>
                  <a:pt x="53667" y="73583"/>
                  <a:pt x="52571" y="72250"/>
                </a:cubicBezTo>
                <a:lnTo>
                  <a:pt x="52571" y="72250"/>
                </a:lnTo>
                <a:lnTo>
                  <a:pt x="52571" y="72250"/>
                </a:lnTo>
                <a:cubicBezTo>
                  <a:pt x="51429" y="70972"/>
                  <a:pt x="49976" y="70333"/>
                  <a:pt x="48214" y="70333"/>
                </a:cubicBezTo>
                <a:lnTo>
                  <a:pt x="48214" y="70333"/>
                </a:lnTo>
                <a:cubicBezTo>
                  <a:pt x="46452" y="70333"/>
                  <a:pt x="45000" y="70972"/>
                  <a:pt x="43857" y="72250"/>
                </a:cubicBezTo>
                <a:lnTo>
                  <a:pt x="43857" y="72250"/>
                </a:lnTo>
                <a:cubicBezTo>
                  <a:pt x="42762" y="73583"/>
                  <a:pt x="42214" y="75278"/>
                  <a:pt x="42214" y="77333"/>
                </a:cubicBezTo>
                <a:lnTo>
                  <a:pt x="42214" y="77333"/>
                </a:lnTo>
                <a:cubicBezTo>
                  <a:pt x="42214" y="79389"/>
                  <a:pt x="42762" y="81083"/>
                  <a:pt x="43857" y="82417"/>
                </a:cubicBezTo>
                <a:lnTo>
                  <a:pt x="43857" y="82417"/>
                </a:lnTo>
                <a:cubicBezTo>
                  <a:pt x="45000" y="83750"/>
                  <a:pt x="46452" y="84417"/>
                  <a:pt x="48214" y="84417"/>
                </a:cubicBezTo>
                <a:lnTo>
                  <a:pt x="48214" y="84417"/>
                </a:lnTo>
                <a:cubicBezTo>
                  <a:pt x="49976" y="84417"/>
                  <a:pt x="51429" y="83750"/>
                  <a:pt x="52571" y="82417"/>
                </a:cubicBezTo>
                <a:lnTo>
                  <a:pt x="52571" y="82417"/>
                </a:lnTo>
                <a:cubicBezTo>
                  <a:pt x="53667" y="81083"/>
                  <a:pt x="54214" y="79389"/>
                  <a:pt x="54214" y="77333"/>
                </a:cubicBezTo>
                <a:lnTo>
                  <a:pt x="54214" y="77333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4" name="el-1786839479105-16"/>
          <p:cNvCxnSpPr/>
          <p:nvPr/>
        </p:nvCxnSpPr>
        <p:spPr>
          <a:xfrm>
            <a:off x="707231" y="3507358"/>
            <a:ext cx="3671888" cy="914"/>
          </a:xfrm>
          <a:prstGeom prst="line">
            <a:avLst/>
          </a:prstGeom>
          <a:ln w="7144" cap="flat">
            <a:solidFill>
              <a:srgbClr val="E0E4EA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l-1786839479199-19"/>
          <p:cNvSpPr/>
          <p:nvPr/>
        </p:nvSpPr>
        <p:spPr>
          <a:xfrm>
            <a:off x="707231" y="3594869"/>
            <a:ext cx="144661" cy="128588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1267" y="0"/>
                </a:moveTo>
                <a:lnTo>
                  <a:pt x="11267" y="0"/>
                </a:lnTo>
                <a:cubicBezTo>
                  <a:pt x="8111" y="143"/>
                  <a:pt x="5467" y="1333"/>
                  <a:pt x="3333" y="3571"/>
                </a:cubicBezTo>
                <a:lnTo>
                  <a:pt x="3333" y="3571"/>
                </a:lnTo>
                <a:lnTo>
                  <a:pt x="3333" y="3571"/>
                </a:lnTo>
                <a:cubicBezTo>
                  <a:pt x="1244" y="5857"/>
                  <a:pt x="133" y="8690"/>
                  <a:pt x="0" y="12071"/>
                </a:cubicBezTo>
                <a:lnTo>
                  <a:pt x="0" y="12071"/>
                </a:lnTo>
                <a:lnTo>
                  <a:pt x="0" y="84357"/>
                </a:lnTo>
                <a:cubicBezTo>
                  <a:pt x="133" y="87738"/>
                  <a:pt x="1244" y="90571"/>
                  <a:pt x="3333" y="92857"/>
                </a:cubicBezTo>
                <a:lnTo>
                  <a:pt x="3333" y="92857"/>
                </a:lnTo>
                <a:cubicBezTo>
                  <a:pt x="5467" y="95095"/>
                  <a:pt x="8111" y="96286"/>
                  <a:pt x="11267" y="96429"/>
                </a:cubicBezTo>
                <a:lnTo>
                  <a:pt x="11267" y="96429"/>
                </a:lnTo>
                <a:lnTo>
                  <a:pt x="56267" y="96429"/>
                </a:lnTo>
                <a:cubicBezTo>
                  <a:pt x="59422" y="96286"/>
                  <a:pt x="62044" y="95095"/>
                  <a:pt x="64133" y="92857"/>
                </a:cubicBezTo>
                <a:lnTo>
                  <a:pt x="64133" y="92857"/>
                </a:lnTo>
                <a:cubicBezTo>
                  <a:pt x="66267" y="90571"/>
                  <a:pt x="67400" y="87738"/>
                  <a:pt x="67533" y="84357"/>
                </a:cubicBezTo>
                <a:lnTo>
                  <a:pt x="67533" y="84357"/>
                </a:lnTo>
                <a:lnTo>
                  <a:pt x="67533" y="80786"/>
                </a:lnTo>
                <a:cubicBezTo>
                  <a:pt x="67044" y="80929"/>
                  <a:pt x="66556" y="81048"/>
                  <a:pt x="66067" y="81143"/>
                </a:cubicBezTo>
                <a:lnTo>
                  <a:pt x="66067" y="81143"/>
                </a:lnTo>
                <a:lnTo>
                  <a:pt x="55533" y="84000"/>
                </a:lnTo>
                <a:cubicBezTo>
                  <a:pt x="54956" y="84143"/>
                  <a:pt x="54422" y="84262"/>
                  <a:pt x="53933" y="84357"/>
                </a:cubicBezTo>
                <a:lnTo>
                  <a:pt x="53933" y="84357"/>
                </a:lnTo>
                <a:cubicBezTo>
                  <a:pt x="53711" y="84357"/>
                  <a:pt x="53556" y="84357"/>
                  <a:pt x="53467" y="84357"/>
                </a:cubicBezTo>
                <a:lnTo>
                  <a:pt x="53467" y="84357"/>
                </a:lnTo>
                <a:lnTo>
                  <a:pt x="42200" y="84357"/>
                </a:lnTo>
                <a:cubicBezTo>
                  <a:pt x="41000" y="84357"/>
                  <a:pt x="40178" y="83810"/>
                  <a:pt x="39733" y="82714"/>
                </a:cubicBezTo>
                <a:lnTo>
                  <a:pt x="39733" y="82714"/>
                </a:lnTo>
                <a:lnTo>
                  <a:pt x="38133" y="79500"/>
                </a:lnTo>
                <a:cubicBezTo>
                  <a:pt x="37778" y="78738"/>
                  <a:pt x="37244" y="78357"/>
                  <a:pt x="36533" y="78357"/>
                </a:cubicBezTo>
                <a:lnTo>
                  <a:pt x="36533" y="78357"/>
                </a:lnTo>
                <a:cubicBezTo>
                  <a:pt x="35867" y="78357"/>
                  <a:pt x="35356" y="78738"/>
                  <a:pt x="35000" y="79500"/>
                </a:cubicBezTo>
                <a:lnTo>
                  <a:pt x="35000" y="79500"/>
                </a:lnTo>
                <a:lnTo>
                  <a:pt x="33400" y="82714"/>
                </a:lnTo>
                <a:cubicBezTo>
                  <a:pt x="32822" y="83810"/>
                  <a:pt x="31933" y="84357"/>
                  <a:pt x="30733" y="84357"/>
                </a:cubicBezTo>
                <a:lnTo>
                  <a:pt x="30733" y="84357"/>
                </a:lnTo>
                <a:cubicBezTo>
                  <a:pt x="29444" y="84262"/>
                  <a:pt x="28644" y="83571"/>
                  <a:pt x="28333" y="82286"/>
                </a:cubicBezTo>
                <a:lnTo>
                  <a:pt x="28333" y="82286"/>
                </a:lnTo>
                <a:lnTo>
                  <a:pt x="25333" y="71786"/>
                </a:lnTo>
                <a:lnTo>
                  <a:pt x="23533" y="78000"/>
                </a:lnTo>
                <a:cubicBezTo>
                  <a:pt x="22244" y="82000"/>
                  <a:pt x="19556" y="84119"/>
                  <a:pt x="15467" y="84357"/>
                </a:cubicBezTo>
                <a:lnTo>
                  <a:pt x="15467" y="84357"/>
                </a:lnTo>
                <a:lnTo>
                  <a:pt x="14067" y="84357"/>
                </a:lnTo>
                <a:cubicBezTo>
                  <a:pt x="12289" y="84262"/>
                  <a:pt x="11356" y="83262"/>
                  <a:pt x="11267" y="81357"/>
                </a:cubicBezTo>
                <a:lnTo>
                  <a:pt x="11267" y="81357"/>
                </a:lnTo>
                <a:cubicBezTo>
                  <a:pt x="11356" y="79500"/>
                  <a:pt x="12289" y="78500"/>
                  <a:pt x="14067" y="78357"/>
                </a:cubicBezTo>
                <a:lnTo>
                  <a:pt x="14067" y="78357"/>
                </a:lnTo>
                <a:lnTo>
                  <a:pt x="15467" y="78357"/>
                </a:lnTo>
                <a:cubicBezTo>
                  <a:pt x="16889" y="78214"/>
                  <a:pt x="17822" y="77524"/>
                  <a:pt x="18267" y="76286"/>
                </a:cubicBezTo>
                <a:lnTo>
                  <a:pt x="18267" y="76286"/>
                </a:lnTo>
                <a:lnTo>
                  <a:pt x="20733" y="66857"/>
                </a:lnTo>
                <a:cubicBezTo>
                  <a:pt x="21578" y="64619"/>
                  <a:pt x="23111" y="63429"/>
                  <a:pt x="25333" y="63286"/>
                </a:cubicBezTo>
                <a:lnTo>
                  <a:pt x="25333" y="63286"/>
                </a:lnTo>
                <a:cubicBezTo>
                  <a:pt x="27556" y="63429"/>
                  <a:pt x="29067" y="64619"/>
                  <a:pt x="29867" y="66857"/>
                </a:cubicBezTo>
                <a:lnTo>
                  <a:pt x="29867" y="66857"/>
                </a:lnTo>
                <a:lnTo>
                  <a:pt x="31800" y="74214"/>
                </a:lnTo>
                <a:cubicBezTo>
                  <a:pt x="33222" y="72976"/>
                  <a:pt x="34800" y="72357"/>
                  <a:pt x="36533" y="72357"/>
                </a:cubicBezTo>
                <a:lnTo>
                  <a:pt x="36533" y="72357"/>
                </a:lnTo>
                <a:cubicBezTo>
                  <a:pt x="39467" y="72452"/>
                  <a:pt x="41711" y="73881"/>
                  <a:pt x="43267" y="76643"/>
                </a:cubicBezTo>
                <a:lnTo>
                  <a:pt x="43267" y="76643"/>
                </a:lnTo>
                <a:lnTo>
                  <a:pt x="43933" y="78357"/>
                </a:lnTo>
                <a:lnTo>
                  <a:pt x="45533" y="78357"/>
                </a:lnTo>
                <a:cubicBezTo>
                  <a:pt x="44956" y="76738"/>
                  <a:pt x="44844" y="74976"/>
                  <a:pt x="45200" y="73071"/>
                </a:cubicBezTo>
                <a:lnTo>
                  <a:pt x="45200" y="73071"/>
                </a:lnTo>
                <a:lnTo>
                  <a:pt x="47800" y="61786"/>
                </a:lnTo>
                <a:cubicBezTo>
                  <a:pt x="48378" y="59643"/>
                  <a:pt x="49378" y="57762"/>
                  <a:pt x="50800" y="56143"/>
                </a:cubicBezTo>
                <a:lnTo>
                  <a:pt x="50800" y="56143"/>
                </a:lnTo>
                <a:lnTo>
                  <a:pt x="67533" y="38429"/>
                </a:lnTo>
                <a:lnTo>
                  <a:pt x="67533" y="30143"/>
                </a:lnTo>
                <a:lnTo>
                  <a:pt x="45000" y="30143"/>
                </a:lnTo>
                <a:cubicBezTo>
                  <a:pt x="43356" y="30143"/>
                  <a:pt x="42000" y="29571"/>
                  <a:pt x="40933" y="28429"/>
                </a:cubicBezTo>
                <a:lnTo>
                  <a:pt x="40933" y="28429"/>
                </a:lnTo>
                <a:cubicBezTo>
                  <a:pt x="39911" y="27286"/>
                  <a:pt x="39400" y="25857"/>
                  <a:pt x="39400" y="24143"/>
                </a:cubicBezTo>
                <a:lnTo>
                  <a:pt x="39400" y="24143"/>
                </a:lnTo>
                <a:lnTo>
                  <a:pt x="39400" y="0"/>
                </a:lnTo>
                <a:lnTo>
                  <a:pt x="11267" y="0"/>
                </a:lnTo>
                <a:moveTo>
                  <a:pt x="45000" y="0"/>
                </a:moveTo>
                <a:lnTo>
                  <a:pt x="45000" y="0"/>
                </a:lnTo>
                <a:lnTo>
                  <a:pt x="45000" y="24143"/>
                </a:lnTo>
                <a:lnTo>
                  <a:pt x="67533" y="24143"/>
                </a:lnTo>
                <a:lnTo>
                  <a:pt x="45000" y="0"/>
                </a:lnTo>
                <a:moveTo>
                  <a:pt x="96667" y="26357"/>
                </a:moveTo>
                <a:lnTo>
                  <a:pt x="96667" y="26357"/>
                </a:lnTo>
                <a:cubicBezTo>
                  <a:pt x="95156" y="24881"/>
                  <a:pt x="93511" y="24143"/>
                  <a:pt x="91733" y="24143"/>
                </a:cubicBezTo>
                <a:lnTo>
                  <a:pt x="91733" y="24143"/>
                </a:lnTo>
                <a:lnTo>
                  <a:pt x="91733" y="24143"/>
                </a:lnTo>
                <a:cubicBezTo>
                  <a:pt x="89867" y="24143"/>
                  <a:pt x="88178" y="24881"/>
                  <a:pt x="86667" y="26357"/>
                </a:cubicBezTo>
                <a:lnTo>
                  <a:pt x="86667" y="26357"/>
                </a:lnTo>
                <a:lnTo>
                  <a:pt x="81533" y="31857"/>
                </a:lnTo>
                <a:lnTo>
                  <a:pt x="94067" y="45214"/>
                </a:lnTo>
                <a:lnTo>
                  <a:pt x="99133" y="39714"/>
                </a:lnTo>
                <a:cubicBezTo>
                  <a:pt x="100556" y="38095"/>
                  <a:pt x="101267" y="36286"/>
                  <a:pt x="101267" y="34286"/>
                </a:cubicBezTo>
                <a:lnTo>
                  <a:pt x="101267" y="34286"/>
                </a:lnTo>
                <a:cubicBezTo>
                  <a:pt x="101267" y="32286"/>
                  <a:pt x="100556" y="30524"/>
                  <a:pt x="99133" y="29000"/>
                </a:cubicBezTo>
                <a:lnTo>
                  <a:pt x="99133" y="29000"/>
                </a:lnTo>
                <a:lnTo>
                  <a:pt x="96667" y="26357"/>
                </a:lnTo>
                <a:moveTo>
                  <a:pt x="54867" y="60429"/>
                </a:moveTo>
                <a:lnTo>
                  <a:pt x="54867" y="60429"/>
                </a:lnTo>
                <a:cubicBezTo>
                  <a:pt x="54156" y="61190"/>
                  <a:pt x="53689" y="62143"/>
                  <a:pt x="53467" y="63286"/>
                </a:cubicBezTo>
                <a:lnTo>
                  <a:pt x="53467" y="63286"/>
                </a:lnTo>
                <a:lnTo>
                  <a:pt x="50800" y="74571"/>
                </a:lnTo>
                <a:cubicBezTo>
                  <a:pt x="50578" y="75714"/>
                  <a:pt x="50822" y="76667"/>
                  <a:pt x="51533" y="77429"/>
                </a:cubicBezTo>
                <a:lnTo>
                  <a:pt x="51533" y="77429"/>
                </a:lnTo>
                <a:cubicBezTo>
                  <a:pt x="52200" y="78190"/>
                  <a:pt x="53067" y="78429"/>
                  <a:pt x="54133" y="78143"/>
                </a:cubicBezTo>
                <a:lnTo>
                  <a:pt x="54133" y="78143"/>
                </a:lnTo>
                <a:lnTo>
                  <a:pt x="64667" y="75357"/>
                </a:lnTo>
                <a:cubicBezTo>
                  <a:pt x="65733" y="75071"/>
                  <a:pt x="66622" y="74571"/>
                  <a:pt x="67333" y="73857"/>
                </a:cubicBezTo>
                <a:lnTo>
                  <a:pt x="67333" y="73857"/>
                </a:lnTo>
                <a:lnTo>
                  <a:pt x="90000" y="49500"/>
                </a:lnTo>
                <a:lnTo>
                  <a:pt x="77533" y="36143"/>
                </a:lnTo>
                <a:lnTo>
                  <a:pt x="54867" y="60429"/>
                </a:lnTo>
              </a:path>
            </a:pathLst>
          </a:cu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l-1786839479088-6"/>
          <p:cNvSpPr/>
          <p:nvPr/>
        </p:nvSpPr>
        <p:spPr>
          <a:xfrm>
            <a:off x="4729163" y="1414686"/>
            <a:ext cx="4014788" cy="2485579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2133" y="0"/>
                </a:moveTo>
                <a:lnTo>
                  <a:pt x="97867" y="0"/>
                </a:lnTo>
                <a:lnTo>
                  <a:pt x="98076" y="15"/>
                </a:lnTo>
                <a:lnTo>
                  <a:pt x="98284" y="65"/>
                </a:lnTo>
                <a:lnTo>
                  <a:pt x="98486" y="149"/>
                </a:lnTo>
                <a:lnTo>
                  <a:pt x="98682" y="264"/>
                </a:lnTo>
                <a:lnTo>
                  <a:pt x="98872" y="406"/>
                </a:lnTo>
                <a:lnTo>
                  <a:pt x="99052" y="582"/>
                </a:lnTo>
                <a:lnTo>
                  <a:pt x="99220" y="782"/>
                </a:lnTo>
                <a:lnTo>
                  <a:pt x="99374" y="1011"/>
                </a:lnTo>
                <a:lnTo>
                  <a:pt x="99517" y="1261"/>
                </a:lnTo>
                <a:lnTo>
                  <a:pt x="99640" y="1533"/>
                </a:lnTo>
                <a:lnTo>
                  <a:pt x="99749" y="1824"/>
                </a:lnTo>
                <a:lnTo>
                  <a:pt x="99836" y="2130"/>
                </a:lnTo>
                <a:lnTo>
                  <a:pt x="99908" y="2448"/>
                </a:lnTo>
                <a:lnTo>
                  <a:pt x="99960" y="2774"/>
                </a:lnTo>
                <a:lnTo>
                  <a:pt x="99991" y="3111"/>
                </a:lnTo>
                <a:lnTo>
                  <a:pt x="100000" y="3448"/>
                </a:lnTo>
                <a:lnTo>
                  <a:pt x="100000" y="96552"/>
                </a:lnTo>
                <a:lnTo>
                  <a:pt x="99991" y="96889"/>
                </a:lnTo>
                <a:lnTo>
                  <a:pt x="99960" y="97226"/>
                </a:lnTo>
                <a:lnTo>
                  <a:pt x="99908" y="97552"/>
                </a:lnTo>
                <a:lnTo>
                  <a:pt x="99836" y="97870"/>
                </a:lnTo>
                <a:lnTo>
                  <a:pt x="99749" y="98176"/>
                </a:lnTo>
                <a:lnTo>
                  <a:pt x="99640" y="98467"/>
                </a:lnTo>
                <a:lnTo>
                  <a:pt x="99517" y="98739"/>
                </a:lnTo>
                <a:lnTo>
                  <a:pt x="99374" y="98989"/>
                </a:lnTo>
                <a:lnTo>
                  <a:pt x="99220" y="99218"/>
                </a:lnTo>
                <a:lnTo>
                  <a:pt x="99052" y="99418"/>
                </a:lnTo>
                <a:lnTo>
                  <a:pt x="98872" y="99594"/>
                </a:lnTo>
                <a:lnTo>
                  <a:pt x="98682" y="99736"/>
                </a:lnTo>
                <a:lnTo>
                  <a:pt x="98486" y="99851"/>
                </a:lnTo>
                <a:lnTo>
                  <a:pt x="98284" y="99935"/>
                </a:lnTo>
                <a:lnTo>
                  <a:pt x="98076" y="99985"/>
                </a:lnTo>
                <a:lnTo>
                  <a:pt x="97867" y="100000"/>
                </a:lnTo>
                <a:lnTo>
                  <a:pt x="2133" y="100000"/>
                </a:lnTo>
                <a:lnTo>
                  <a:pt x="1924" y="99985"/>
                </a:lnTo>
                <a:lnTo>
                  <a:pt x="1716" y="99935"/>
                </a:lnTo>
                <a:lnTo>
                  <a:pt x="1514" y="99851"/>
                </a:lnTo>
                <a:lnTo>
                  <a:pt x="1318" y="99736"/>
                </a:lnTo>
                <a:lnTo>
                  <a:pt x="1128" y="99594"/>
                </a:lnTo>
                <a:lnTo>
                  <a:pt x="948" y="99418"/>
                </a:lnTo>
                <a:lnTo>
                  <a:pt x="780" y="99218"/>
                </a:lnTo>
                <a:lnTo>
                  <a:pt x="626" y="98989"/>
                </a:lnTo>
                <a:lnTo>
                  <a:pt x="483" y="98739"/>
                </a:lnTo>
                <a:lnTo>
                  <a:pt x="360" y="98467"/>
                </a:lnTo>
                <a:lnTo>
                  <a:pt x="251" y="98176"/>
                </a:lnTo>
                <a:lnTo>
                  <a:pt x="164" y="97870"/>
                </a:lnTo>
                <a:lnTo>
                  <a:pt x="92" y="97552"/>
                </a:lnTo>
                <a:lnTo>
                  <a:pt x="40" y="97226"/>
                </a:lnTo>
                <a:lnTo>
                  <a:pt x="9" y="96889"/>
                </a:lnTo>
                <a:lnTo>
                  <a:pt x="0" y="96552"/>
                </a:lnTo>
                <a:lnTo>
                  <a:pt x="0" y="3448"/>
                </a:lnTo>
                <a:lnTo>
                  <a:pt x="9" y="3111"/>
                </a:lnTo>
                <a:lnTo>
                  <a:pt x="40" y="2774"/>
                </a:lnTo>
                <a:lnTo>
                  <a:pt x="92" y="2448"/>
                </a:lnTo>
                <a:lnTo>
                  <a:pt x="164" y="2130"/>
                </a:lnTo>
                <a:lnTo>
                  <a:pt x="251" y="1824"/>
                </a:lnTo>
                <a:lnTo>
                  <a:pt x="360" y="1533"/>
                </a:lnTo>
                <a:lnTo>
                  <a:pt x="483" y="1261"/>
                </a:lnTo>
                <a:lnTo>
                  <a:pt x="626" y="1011"/>
                </a:lnTo>
                <a:lnTo>
                  <a:pt x="780" y="782"/>
                </a:lnTo>
                <a:lnTo>
                  <a:pt x="948" y="582"/>
                </a:lnTo>
                <a:lnTo>
                  <a:pt x="1128" y="406"/>
                </a:lnTo>
                <a:lnTo>
                  <a:pt x="1318" y="264"/>
                </a:lnTo>
                <a:lnTo>
                  <a:pt x="1514" y="149"/>
                </a:lnTo>
                <a:lnTo>
                  <a:pt x="1716" y="65"/>
                </a:lnTo>
                <a:lnTo>
                  <a:pt x="1924" y="15"/>
                </a:lnTo>
                <a:lnTo>
                  <a:pt x="2133" y="0"/>
                </a:lnTo>
                <a:close/>
              </a:path>
            </a:pathLst>
          </a:custGeom>
          <a:solidFill>
            <a:srgbClr val="F5F7FA"/>
          </a:solidFill>
          <a:ln w="7144" algn="in">
            <a:solidFill>
              <a:srgbClr val="E0E4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l-1786839479089-8"/>
          <p:cNvSpPr/>
          <p:nvPr/>
        </p:nvSpPr>
        <p:spPr>
          <a:xfrm>
            <a:off x="4736306" y="1421829"/>
            <a:ext cx="42863" cy="2471295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00000" y="100000"/>
                </a:lnTo>
                <a:cubicBezTo>
                  <a:pt x="44772" y="100000"/>
                  <a:pt x="0" y="99136"/>
                  <a:pt x="0" y="98069"/>
                </a:cubicBezTo>
                <a:lnTo>
                  <a:pt x="0" y="1931"/>
                </a:lnTo>
                <a:cubicBezTo>
                  <a:pt x="0" y="864"/>
                  <a:pt x="44772" y="0"/>
                  <a:pt x="100000" y="0"/>
                </a:cubicBez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el-1786839479198-18"/>
          <p:cNvSpPr/>
          <p:nvPr/>
        </p:nvSpPr>
        <p:spPr>
          <a:xfrm>
            <a:off x="4922044" y="1650429"/>
            <a:ext cx="157163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97059" y="15176"/>
                </a:moveTo>
                <a:lnTo>
                  <a:pt x="97059" y="15176"/>
                </a:lnTo>
                <a:cubicBezTo>
                  <a:pt x="96941" y="18588"/>
                  <a:pt x="94549" y="21627"/>
                  <a:pt x="89882" y="24294"/>
                </a:cubicBezTo>
                <a:lnTo>
                  <a:pt x="89882" y="24294"/>
                </a:lnTo>
                <a:cubicBezTo>
                  <a:pt x="84039" y="27431"/>
                  <a:pt x="76255" y="29373"/>
                  <a:pt x="66529" y="30118"/>
                </a:cubicBezTo>
                <a:lnTo>
                  <a:pt x="66529" y="30118"/>
                </a:lnTo>
                <a:cubicBezTo>
                  <a:pt x="65902" y="29765"/>
                  <a:pt x="65216" y="29451"/>
                  <a:pt x="64471" y="29176"/>
                </a:cubicBezTo>
                <a:lnTo>
                  <a:pt x="64471" y="29176"/>
                </a:lnTo>
                <a:cubicBezTo>
                  <a:pt x="56745" y="26039"/>
                  <a:pt x="47392" y="24412"/>
                  <a:pt x="36412" y="24294"/>
                </a:cubicBezTo>
                <a:lnTo>
                  <a:pt x="36412" y="24294"/>
                </a:lnTo>
                <a:cubicBezTo>
                  <a:pt x="34882" y="24294"/>
                  <a:pt x="33353" y="24353"/>
                  <a:pt x="31824" y="24471"/>
                </a:cubicBezTo>
                <a:lnTo>
                  <a:pt x="31824" y="24471"/>
                </a:lnTo>
                <a:lnTo>
                  <a:pt x="31471" y="24294"/>
                </a:lnTo>
                <a:cubicBezTo>
                  <a:pt x="26804" y="21627"/>
                  <a:pt x="24412" y="18588"/>
                  <a:pt x="24294" y="15176"/>
                </a:cubicBezTo>
                <a:lnTo>
                  <a:pt x="24294" y="15176"/>
                </a:lnTo>
                <a:cubicBezTo>
                  <a:pt x="24529" y="10863"/>
                  <a:pt x="28059" y="7255"/>
                  <a:pt x="34882" y="4353"/>
                </a:cubicBezTo>
                <a:lnTo>
                  <a:pt x="34882" y="4353"/>
                </a:lnTo>
                <a:cubicBezTo>
                  <a:pt x="41706" y="1569"/>
                  <a:pt x="50294" y="118"/>
                  <a:pt x="60647" y="0"/>
                </a:cubicBezTo>
                <a:lnTo>
                  <a:pt x="60647" y="0"/>
                </a:lnTo>
                <a:cubicBezTo>
                  <a:pt x="71039" y="118"/>
                  <a:pt x="79647" y="1569"/>
                  <a:pt x="86471" y="4353"/>
                </a:cubicBezTo>
                <a:lnTo>
                  <a:pt x="86471" y="4353"/>
                </a:lnTo>
                <a:cubicBezTo>
                  <a:pt x="93294" y="7255"/>
                  <a:pt x="96824" y="10863"/>
                  <a:pt x="97059" y="15176"/>
                </a:cubicBezTo>
                <a:lnTo>
                  <a:pt x="97059" y="15176"/>
                </a:lnTo>
                <a:moveTo>
                  <a:pt x="30529" y="30529"/>
                </a:moveTo>
                <a:lnTo>
                  <a:pt x="30529" y="30529"/>
                </a:lnTo>
                <a:cubicBezTo>
                  <a:pt x="32412" y="30412"/>
                  <a:pt x="34373" y="30353"/>
                  <a:pt x="36412" y="30353"/>
                </a:cubicBezTo>
                <a:lnTo>
                  <a:pt x="36412" y="30353"/>
                </a:lnTo>
                <a:cubicBezTo>
                  <a:pt x="42333" y="30353"/>
                  <a:pt x="47765" y="30922"/>
                  <a:pt x="52706" y="32059"/>
                </a:cubicBezTo>
                <a:lnTo>
                  <a:pt x="52706" y="32059"/>
                </a:lnTo>
                <a:cubicBezTo>
                  <a:pt x="57765" y="33039"/>
                  <a:pt x="62000" y="34431"/>
                  <a:pt x="65412" y="36235"/>
                </a:cubicBezTo>
                <a:lnTo>
                  <a:pt x="65412" y="36235"/>
                </a:lnTo>
                <a:cubicBezTo>
                  <a:pt x="70196" y="38863"/>
                  <a:pt x="72667" y="41941"/>
                  <a:pt x="72824" y="45471"/>
                </a:cubicBezTo>
                <a:lnTo>
                  <a:pt x="72824" y="45471"/>
                </a:lnTo>
                <a:cubicBezTo>
                  <a:pt x="72824" y="46255"/>
                  <a:pt x="72686" y="47020"/>
                  <a:pt x="72412" y="47765"/>
                </a:cubicBezTo>
                <a:lnTo>
                  <a:pt x="72412" y="47765"/>
                </a:lnTo>
                <a:cubicBezTo>
                  <a:pt x="71392" y="50314"/>
                  <a:pt x="69176" y="52529"/>
                  <a:pt x="65765" y="54412"/>
                </a:cubicBezTo>
                <a:lnTo>
                  <a:pt x="65765" y="54412"/>
                </a:lnTo>
                <a:cubicBezTo>
                  <a:pt x="65765" y="54412"/>
                  <a:pt x="65765" y="54412"/>
                  <a:pt x="65765" y="54412"/>
                </a:cubicBezTo>
                <a:lnTo>
                  <a:pt x="65765" y="54412"/>
                </a:lnTo>
                <a:cubicBezTo>
                  <a:pt x="65765" y="54412"/>
                  <a:pt x="65765" y="54412"/>
                  <a:pt x="65765" y="54412"/>
                </a:cubicBezTo>
                <a:lnTo>
                  <a:pt x="65765" y="54412"/>
                </a:lnTo>
                <a:cubicBezTo>
                  <a:pt x="65765" y="54412"/>
                  <a:pt x="65765" y="54412"/>
                  <a:pt x="65765" y="54412"/>
                </a:cubicBezTo>
                <a:lnTo>
                  <a:pt x="65765" y="54412"/>
                </a:lnTo>
                <a:cubicBezTo>
                  <a:pt x="65765" y="54412"/>
                  <a:pt x="65765" y="54412"/>
                  <a:pt x="65765" y="54412"/>
                </a:cubicBezTo>
                <a:lnTo>
                  <a:pt x="65765" y="54412"/>
                </a:lnTo>
                <a:lnTo>
                  <a:pt x="65765" y="54412"/>
                </a:lnTo>
                <a:lnTo>
                  <a:pt x="65765" y="54412"/>
                </a:lnTo>
                <a:cubicBezTo>
                  <a:pt x="65647" y="54529"/>
                  <a:pt x="65588" y="54588"/>
                  <a:pt x="65588" y="54588"/>
                </a:cubicBezTo>
                <a:lnTo>
                  <a:pt x="65588" y="54588"/>
                </a:lnTo>
                <a:cubicBezTo>
                  <a:pt x="65588" y="54588"/>
                  <a:pt x="65588" y="54588"/>
                  <a:pt x="65588" y="54588"/>
                </a:cubicBezTo>
                <a:lnTo>
                  <a:pt x="65588" y="54588"/>
                </a:lnTo>
                <a:cubicBezTo>
                  <a:pt x="62176" y="56471"/>
                  <a:pt x="57941" y="57922"/>
                  <a:pt x="52882" y="58941"/>
                </a:cubicBezTo>
                <a:lnTo>
                  <a:pt x="52882" y="58941"/>
                </a:lnTo>
                <a:cubicBezTo>
                  <a:pt x="47941" y="60078"/>
                  <a:pt x="42451" y="60647"/>
                  <a:pt x="36412" y="60647"/>
                </a:cubicBezTo>
                <a:lnTo>
                  <a:pt x="36412" y="60647"/>
                </a:lnTo>
                <a:cubicBezTo>
                  <a:pt x="24765" y="60529"/>
                  <a:pt x="15412" y="58706"/>
                  <a:pt x="8353" y="55176"/>
                </a:cubicBezTo>
                <a:lnTo>
                  <a:pt x="8353" y="55176"/>
                </a:lnTo>
                <a:cubicBezTo>
                  <a:pt x="7961" y="54902"/>
                  <a:pt x="7569" y="54706"/>
                  <a:pt x="7176" y="54588"/>
                </a:cubicBezTo>
                <a:lnTo>
                  <a:pt x="7176" y="54588"/>
                </a:lnTo>
                <a:cubicBezTo>
                  <a:pt x="2510" y="51922"/>
                  <a:pt x="118" y="48882"/>
                  <a:pt x="0" y="45471"/>
                </a:cubicBezTo>
                <a:lnTo>
                  <a:pt x="0" y="45471"/>
                </a:lnTo>
                <a:cubicBezTo>
                  <a:pt x="118" y="42059"/>
                  <a:pt x="2392" y="39098"/>
                  <a:pt x="6824" y="36588"/>
                </a:cubicBezTo>
                <a:lnTo>
                  <a:pt x="6824" y="36588"/>
                </a:lnTo>
                <a:cubicBezTo>
                  <a:pt x="11255" y="34078"/>
                  <a:pt x="17078" y="32314"/>
                  <a:pt x="24294" y="31294"/>
                </a:cubicBezTo>
                <a:lnTo>
                  <a:pt x="24294" y="31294"/>
                </a:lnTo>
                <a:cubicBezTo>
                  <a:pt x="26294" y="30902"/>
                  <a:pt x="28373" y="30647"/>
                  <a:pt x="30529" y="30529"/>
                </a:cubicBezTo>
                <a:lnTo>
                  <a:pt x="30529" y="30529"/>
                </a:lnTo>
                <a:moveTo>
                  <a:pt x="78882" y="45471"/>
                </a:moveTo>
                <a:lnTo>
                  <a:pt x="78882" y="45471"/>
                </a:lnTo>
                <a:cubicBezTo>
                  <a:pt x="78608" y="41314"/>
                  <a:pt x="77078" y="37980"/>
                  <a:pt x="74294" y="35471"/>
                </a:cubicBezTo>
                <a:lnTo>
                  <a:pt x="74294" y="35471"/>
                </a:lnTo>
                <a:cubicBezTo>
                  <a:pt x="79745" y="34569"/>
                  <a:pt x="84549" y="33235"/>
                  <a:pt x="88706" y="31471"/>
                </a:cubicBezTo>
                <a:lnTo>
                  <a:pt x="88706" y="31471"/>
                </a:lnTo>
                <a:cubicBezTo>
                  <a:pt x="91882" y="30216"/>
                  <a:pt x="94667" y="28627"/>
                  <a:pt x="97059" y="26706"/>
                </a:cubicBezTo>
                <a:lnTo>
                  <a:pt x="97059" y="26706"/>
                </a:lnTo>
                <a:lnTo>
                  <a:pt x="97059" y="33353"/>
                </a:lnTo>
                <a:cubicBezTo>
                  <a:pt x="96941" y="37157"/>
                  <a:pt x="94157" y="40392"/>
                  <a:pt x="88706" y="43059"/>
                </a:cubicBezTo>
                <a:lnTo>
                  <a:pt x="88706" y="43059"/>
                </a:lnTo>
                <a:cubicBezTo>
                  <a:pt x="85922" y="44431"/>
                  <a:pt x="82647" y="45569"/>
                  <a:pt x="78882" y="46471"/>
                </a:cubicBezTo>
                <a:lnTo>
                  <a:pt x="78882" y="46471"/>
                </a:lnTo>
                <a:cubicBezTo>
                  <a:pt x="78882" y="46471"/>
                  <a:pt x="78882" y="46471"/>
                  <a:pt x="78882" y="46471"/>
                </a:cubicBezTo>
                <a:lnTo>
                  <a:pt x="78882" y="46471"/>
                </a:lnTo>
                <a:cubicBezTo>
                  <a:pt x="78882" y="46196"/>
                  <a:pt x="78882" y="45863"/>
                  <a:pt x="78882" y="45471"/>
                </a:cubicBezTo>
                <a:lnTo>
                  <a:pt x="78882" y="45471"/>
                </a:lnTo>
                <a:moveTo>
                  <a:pt x="72824" y="63706"/>
                </a:moveTo>
                <a:lnTo>
                  <a:pt x="72824" y="63706"/>
                </a:lnTo>
                <a:cubicBezTo>
                  <a:pt x="72667" y="67118"/>
                  <a:pt x="70255" y="70157"/>
                  <a:pt x="65588" y="72824"/>
                </a:cubicBezTo>
                <a:lnTo>
                  <a:pt x="65588" y="72824"/>
                </a:lnTo>
                <a:cubicBezTo>
                  <a:pt x="65353" y="72941"/>
                  <a:pt x="65098" y="73059"/>
                  <a:pt x="64824" y="73176"/>
                </a:cubicBezTo>
                <a:lnTo>
                  <a:pt x="64824" y="73176"/>
                </a:lnTo>
                <a:cubicBezTo>
                  <a:pt x="64706" y="73176"/>
                  <a:pt x="64588" y="73235"/>
                  <a:pt x="64471" y="73353"/>
                </a:cubicBezTo>
                <a:lnTo>
                  <a:pt x="64471" y="73353"/>
                </a:lnTo>
                <a:cubicBezTo>
                  <a:pt x="57373" y="76882"/>
                  <a:pt x="48020" y="78725"/>
                  <a:pt x="36412" y="78882"/>
                </a:cubicBezTo>
                <a:lnTo>
                  <a:pt x="36412" y="78882"/>
                </a:lnTo>
                <a:cubicBezTo>
                  <a:pt x="30333" y="78882"/>
                  <a:pt x="24824" y="78314"/>
                  <a:pt x="19882" y="77176"/>
                </a:cubicBezTo>
                <a:lnTo>
                  <a:pt x="19882" y="77176"/>
                </a:lnTo>
                <a:cubicBezTo>
                  <a:pt x="14824" y="76157"/>
                  <a:pt x="10588" y="74706"/>
                  <a:pt x="7176" y="72824"/>
                </a:cubicBezTo>
                <a:lnTo>
                  <a:pt x="7176" y="72824"/>
                </a:lnTo>
                <a:cubicBezTo>
                  <a:pt x="2510" y="70157"/>
                  <a:pt x="118" y="67118"/>
                  <a:pt x="0" y="63706"/>
                </a:cubicBezTo>
                <a:lnTo>
                  <a:pt x="0" y="63706"/>
                </a:lnTo>
                <a:lnTo>
                  <a:pt x="0" y="57059"/>
                </a:lnTo>
                <a:cubicBezTo>
                  <a:pt x="2392" y="58941"/>
                  <a:pt x="5176" y="60529"/>
                  <a:pt x="8353" y="61824"/>
                </a:cubicBezTo>
                <a:lnTo>
                  <a:pt x="8353" y="61824"/>
                </a:lnTo>
                <a:cubicBezTo>
                  <a:pt x="16039" y="64961"/>
                  <a:pt x="25392" y="66588"/>
                  <a:pt x="36412" y="66706"/>
                </a:cubicBezTo>
                <a:lnTo>
                  <a:pt x="36412" y="66706"/>
                </a:lnTo>
                <a:cubicBezTo>
                  <a:pt x="47392" y="66588"/>
                  <a:pt x="56745" y="64961"/>
                  <a:pt x="64471" y="61824"/>
                </a:cubicBezTo>
                <a:lnTo>
                  <a:pt x="64471" y="61824"/>
                </a:lnTo>
                <a:cubicBezTo>
                  <a:pt x="65961" y="61157"/>
                  <a:pt x="67412" y="60451"/>
                  <a:pt x="68824" y="59706"/>
                </a:cubicBezTo>
                <a:lnTo>
                  <a:pt x="68824" y="59706"/>
                </a:lnTo>
                <a:cubicBezTo>
                  <a:pt x="69961" y="59078"/>
                  <a:pt x="71039" y="58392"/>
                  <a:pt x="72059" y="57647"/>
                </a:cubicBezTo>
                <a:lnTo>
                  <a:pt x="72059" y="57647"/>
                </a:lnTo>
                <a:cubicBezTo>
                  <a:pt x="72176" y="57490"/>
                  <a:pt x="72353" y="57353"/>
                  <a:pt x="72588" y="57235"/>
                </a:cubicBezTo>
                <a:lnTo>
                  <a:pt x="72588" y="57235"/>
                </a:lnTo>
                <a:cubicBezTo>
                  <a:pt x="72588" y="57118"/>
                  <a:pt x="72667" y="57059"/>
                  <a:pt x="72824" y="57059"/>
                </a:cubicBezTo>
                <a:lnTo>
                  <a:pt x="72824" y="57059"/>
                </a:lnTo>
                <a:lnTo>
                  <a:pt x="72824" y="57647"/>
                </a:lnTo>
                <a:lnTo>
                  <a:pt x="72824" y="58765"/>
                </a:lnTo>
                <a:lnTo>
                  <a:pt x="72824" y="63706"/>
                </a:lnTo>
                <a:moveTo>
                  <a:pt x="78882" y="63706"/>
                </a:moveTo>
                <a:lnTo>
                  <a:pt x="78882" y="63706"/>
                </a:lnTo>
                <a:lnTo>
                  <a:pt x="78882" y="57647"/>
                </a:lnTo>
                <a:lnTo>
                  <a:pt x="78882" y="52706"/>
                </a:lnTo>
                <a:cubicBezTo>
                  <a:pt x="82529" y="51961"/>
                  <a:pt x="85804" y="50941"/>
                  <a:pt x="88706" y="49647"/>
                </a:cubicBezTo>
                <a:lnTo>
                  <a:pt x="88706" y="49647"/>
                </a:lnTo>
                <a:cubicBezTo>
                  <a:pt x="91882" y="48392"/>
                  <a:pt x="94667" y="46824"/>
                  <a:pt x="97059" y="44941"/>
                </a:cubicBezTo>
                <a:lnTo>
                  <a:pt x="97059" y="44941"/>
                </a:lnTo>
                <a:lnTo>
                  <a:pt x="97059" y="51588"/>
                </a:lnTo>
                <a:cubicBezTo>
                  <a:pt x="97059" y="53588"/>
                  <a:pt x="96118" y="55529"/>
                  <a:pt x="94235" y="57412"/>
                </a:cubicBezTo>
                <a:lnTo>
                  <a:pt x="94235" y="57412"/>
                </a:lnTo>
                <a:cubicBezTo>
                  <a:pt x="90941" y="60588"/>
                  <a:pt x="85824" y="63000"/>
                  <a:pt x="78882" y="64647"/>
                </a:cubicBezTo>
                <a:lnTo>
                  <a:pt x="78882" y="64647"/>
                </a:lnTo>
                <a:cubicBezTo>
                  <a:pt x="78882" y="64373"/>
                  <a:pt x="78882" y="64059"/>
                  <a:pt x="78882" y="63706"/>
                </a:cubicBezTo>
                <a:lnTo>
                  <a:pt x="78882" y="63706"/>
                </a:lnTo>
                <a:moveTo>
                  <a:pt x="36412" y="84941"/>
                </a:moveTo>
                <a:lnTo>
                  <a:pt x="36412" y="84941"/>
                </a:lnTo>
                <a:cubicBezTo>
                  <a:pt x="47392" y="84824"/>
                  <a:pt x="56745" y="83176"/>
                  <a:pt x="64471" y="80000"/>
                </a:cubicBezTo>
                <a:lnTo>
                  <a:pt x="64471" y="80000"/>
                </a:lnTo>
                <a:cubicBezTo>
                  <a:pt x="67608" y="78745"/>
                  <a:pt x="70392" y="77157"/>
                  <a:pt x="72824" y="75235"/>
                </a:cubicBezTo>
                <a:lnTo>
                  <a:pt x="72824" y="75235"/>
                </a:lnTo>
                <a:lnTo>
                  <a:pt x="72824" y="81882"/>
                </a:lnTo>
                <a:cubicBezTo>
                  <a:pt x="72549" y="86196"/>
                  <a:pt x="69000" y="89804"/>
                  <a:pt x="62176" y="92706"/>
                </a:cubicBezTo>
                <a:lnTo>
                  <a:pt x="62176" y="92706"/>
                </a:lnTo>
                <a:cubicBezTo>
                  <a:pt x="55353" y="95490"/>
                  <a:pt x="46765" y="96941"/>
                  <a:pt x="36412" y="97059"/>
                </a:cubicBezTo>
                <a:lnTo>
                  <a:pt x="36412" y="97059"/>
                </a:lnTo>
                <a:cubicBezTo>
                  <a:pt x="26020" y="96941"/>
                  <a:pt x="17412" y="95490"/>
                  <a:pt x="10588" y="92706"/>
                </a:cubicBezTo>
                <a:lnTo>
                  <a:pt x="10588" y="92706"/>
                </a:lnTo>
                <a:cubicBezTo>
                  <a:pt x="3765" y="89804"/>
                  <a:pt x="235" y="86196"/>
                  <a:pt x="0" y="81882"/>
                </a:cubicBezTo>
                <a:lnTo>
                  <a:pt x="0" y="81882"/>
                </a:lnTo>
                <a:lnTo>
                  <a:pt x="0" y="75235"/>
                </a:lnTo>
                <a:cubicBezTo>
                  <a:pt x="2392" y="77157"/>
                  <a:pt x="5176" y="78745"/>
                  <a:pt x="8353" y="80000"/>
                </a:cubicBezTo>
                <a:lnTo>
                  <a:pt x="8353" y="80000"/>
                </a:lnTo>
                <a:cubicBezTo>
                  <a:pt x="16039" y="83176"/>
                  <a:pt x="25392" y="84824"/>
                  <a:pt x="36412" y="84941"/>
                </a:cubicBezTo>
                <a:lnTo>
                  <a:pt x="36412" y="84941"/>
                </a:lnTo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9" name="el-1786839479119-29"/>
          <p:cNvSpPr/>
          <p:nvPr/>
        </p:nvSpPr>
        <p:spPr>
          <a:xfrm>
            <a:off x="4936331" y="2271936"/>
            <a:ext cx="50006" cy="50006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el-1786839479118-27"/>
          <p:cNvSpPr/>
          <p:nvPr/>
        </p:nvSpPr>
        <p:spPr>
          <a:xfrm>
            <a:off x="4936331" y="2787625"/>
            <a:ext cx="50006" cy="50006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el-1786839479119-28"/>
          <p:cNvSpPr/>
          <p:nvPr/>
        </p:nvSpPr>
        <p:spPr>
          <a:xfrm>
            <a:off x="4936331" y="3010421"/>
            <a:ext cx="50006" cy="50006"/>
          </a:xfrm>
          <a:prstGeom prst="ellipse">
            <a:avLst/>
          </a:prstGeom>
          <a:solidFill>
            <a:srgbClr val="2C5F8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l-1786839479105-15"/>
          <p:cNvSpPr/>
          <p:nvPr/>
        </p:nvSpPr>
        <p:spPr>
          <a:xfrm>
            <a:off x="4922044" y="3218929"/>
            <a:ext cx="3671888" cy="5313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554" y="0"/>
                </a:moveTo>
                <a:lnTo>
                  <a:pt x="98446" y="0"/>
                </a:lnTo>
                <a:lnTo>
                  <a:pt x="98598" y="54"/>
                </a:lnTo>
                <a:lnTo>
                  <a:pt x="98749" y="214"/>
                </a:lnTo>
                <a:lnTo>
                  <a:pt x="98896" y="464"/>
                </a:lnTo>
                <a:lnTo>
                  <a:pt x="99041" y="821"/>
                </a:lnTo>
                <a:lnTo>
                  <a:pt x="99179" y="1268"/>
                </a:lnTo>
                <a:lnTo>
                  <a:pt x="99308" y="1804"/>
                </a:lnTo>
                <a:lnTo>
                  <a:pt x="99433" y="2429"/>
                </a:lnTo>
                <a:lnTo>
                  <a:pt x="99544" y="3143"/>
                </a:lnTo>
                <a:lnTo>
                  <a:pt x="99648" y="3911"/>
                </a:lnTo>
                <a:lnTo>
                  <a:pt x="99738" y="4768"/>
                </a:lnTo>
                <a:lnTo>
                  <a:pt x="99816" y="5661"/>
                </a:lnTo>
                <a:lnTo>
                  <a:pt x="99881" y="6607"/>
                </a:lnTo>
                <a:lnTo>
                  <a:pt x="99933" y="7607"/>
                </a:lnTo>
                <a:lnTo>
                  <a:pt x="99969" y="8625"/>
                </a:lnTo>
                <a:lnTo>
                  <a:pt x="99992" y="9661"/>
                </a:lnTo>
                <a:lnTo>
                  <a:pt x="100000" y="10714"/>
                </a:lnTo>
                <a:lnTo>
                  <a:pt x="100000" y="89286"/>
                </a:lnTo>
                <a:lnTo>
                  <a:pt x="99992" y="90339"/>
                </a:lnTo>
                <a:lnTo>
                  <a:pt x="99969" y="91375"/>
                </a:lnTo>
                <a:lnTo>
                  <a:pt x="99933" y="92393"/>
                </a:lnTo>
                <a:lnTo>
                  <a:pt x="99881" y="93393"/>
                </a:lnTo>
                <a:lnTo>
                  <a:pt x="99816" y="94339"/>
                </a:lnTo>
                <a:lnTo>
                  <a:pt x="99738" y="95232"/>
                </a:lnTo>
                <a:lnTo>
                  <a:pt x="99648" y="96089"/>
                </a:lnTo>
                <a:lnTo>
                  <a:pt x="99544" y="96857"/>
                </a:lnTo>
                <a:lnTo>
                  <a:pt x="99433" y="97571"/>
                </a:lnTo>
                <a:lnTo>
                  <a:pt x="99308" y="98196"/>
                </a:lnTo>
                <a:lnTo>
                  <a:pt x="99179" y="98732"/>
                </a:lnTo>
                <a:lnTo>
                  <a:pt x="99041" y="99179"/>
                </a:lnTo>
                <a:lnTo>
                  <a:pt x="98896" y="99536"/>
                </a:lnTo>
                <a:lnTo>
                  <a:pt x="98749" y="99786"/>
                </a:lnTo>
                <a:lnTo>
                  <a:pt x="98598" y="99946"/>
                </a:lnTo>
                <a:lnTo>
                  <a:pt x="98446" y="100000"/>
                </a:lnTo>
                <a:lnTo>
                  <a:pt x="1554" y="100000"/>
                </a:lnTo>
                <a:lnTo>
                  <a:pt x="1402" y="99946"/>
                </a:lnTo>
                <a:lnTo>
                  <a:pt x="1251" y="99786"/>
                </a:lnTo>
                <a:lnTo>
                  <a:pt x="1104" y="99536"/>
                </a:lnTo>
                <a:lnTo>
                  <a:pt x="959" y="99179"/>
                </a:lnTo>
                <a:lnTo>
                  <a:pt x="821" y="98732"/>
                </a:lnTo>
                <a:lnTo>
                  <a:pt x="692" y="98196"/>
                </a:lnTo>
                <a:lnTo>
                  <a:pt x="567" y="97571"/>
                </a:lnTo>
                <a:lnTo>
                  <a:pt x="456" y="96857"/>
                </a:lnTo>
                <a:lnTo>
                  <a:pt x="352" y="96089"/>
                </a:lnTo>
                <a:lnTo>
                  <a:pt x="262" y="95232"/>
                </a:lnTo>
                <a:lnTo>
                  <a:pt x="184" y="94339"/>
                </a:lnTo>
                <a:lnTo>
                  <a:pt x="119" y="93393"/>
                </a:lnTo>
                <a:lnTo>
                  <a:pt x="67" y="92393"/>
                </a:lnTo>
                <a:lnTo>
                  <a:pt x="31" y="91375"/>
                </a:lnTo>
                <a:lnTo>
                  <a:pt x="8" y="90339"/>
                </a:lnTo>
                <a:lnTo>
                  <a:pt x="0" y="89286"/>
                </a:lnTo>
                <a:lnTo>
                  <a:pt x="0" y="10714"/>
                </a:lnTo>
                <a:lnTo>
                  <a:pt x="8" y="9661"/>
                </a:lnTo>
                <a:lnTo>
                  <a:pt x="31" y="8625"/>
                </a:lnTo>
                <a:lnTo>
                  <a:pt x="67" y="7607"/>
                </a:lnTo>
                <a:lnTo>
                  <a:pt x="119" y="6607"/>
                </a:lnTo>
                <a:lnTo>
                  <a:pt x="184" y="5661"/>
                </a:lnTo>
                <a:lnTo>
                  <a:pt x="262" y="4768"/>
                </a:lnTo>
                <a:lnTo>
                  <a:pt x="352" y="3911"/>
                </a:lnTo>
                <a:lnTo>
                  <a:pt x="456" y="3143"/>
                </a:lnTo>
                <a:lnTo>
                  <a:pt x="567" y="2429"/>
                </a:lnTo>
                <a:lnTo>
                  <a:pt x="692" y="1804"/>
                </a:lnTo>
                <a:lnTo>
                  <a:pt x="821" y="1268"/>
                </a:lnTo>
                <a:lnTo>
                  <a:pt x="959" y="821"/>
                </a:lnTo>
                <a:lnTo>
                  <a:pt x="1104" y="464"/>
                </a:lnTo>
                <a:lnTo>
                  <a:pt x="1251" y="214"/>
                </a:lnTo>
                <a:lnTo>
                  <a:pt x="1402" y="54"/>
                </a:lnTo>
                <a:close/>
              </a:path>
            </a:pathLst>
          </a:custGeom>
          <a:solidFill>
            <a:srgbClr val="FDF2F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el-1786839479107-18"/>
          <p:cNvSpPr/>
          <p:nvPr/>
        </p:nvSpPr>
        <p:spPr>
          <a:xfrm>
            <a:off x="4922044" y="3218929"/>
            <a:ext cx="57150" cy="531316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100000" y="0"/>
                </a:moveTo>
                <a:lnTo>
                  <a:pt x="90198" y="52"/>
                </a:lnTo>
                <a:lnTo>
                  <a:pt x="80491" y="207"/>
                </a:lnTo>
                <a:lnTo>
                  <a:pt x="70972" y="463"/>
                </a:lnTo>
                <a:lnTo>
                  <a:pt x="61732" y="819"/>
                </a:lnTo>
                <a:lnTo>
                  <a:pt x="52860" y="1270"/>
                </a:lnTo>
                <a:lnTo>
                  <a:pt x="44443" y="1813"/>
                </a:lnTo>
                <a:lnTo>
                  <a:pt x="36561" y="2442"/>
                </a:lnTo>
                <a:lnTo>
                  <a:pt x="29289" y="3150"/>
                </a:lnTo>
                <a:lnTo>
                  <a:pt x="22699" y="3933"/>
                </a:lnTo>
                <a:lnTo>
                  <a:pt x="16853" y="4780"/>
                </a:lnTo>
                <a:lnTo>
                  <a:pt x="11808" y="5686"/>
                </a:lnTo>
                <a:lnTo>
                  <a:pt x="7612" y="6640"/>
                </a:lnTo>
                <a:lnTo>
                  <a:pt x="4306" y="7634"/>
                </a:lnTo>
                <a:lnTo>
                  <a:pt x="1921" y="8658"/>
                </a:lnTo>
                <a:lnTo>
                  <a:pt x="482" y="9702"/>
                </a:lnTo>
                <a:lnTo>
                  <a:pt x="0" y="10756"/>
                </a:lnTo>
                <a:lnTo>
                  <a:pt x="0" y="89244"/>
                </a:lnTo>
                <a:lnTo>
                  <a:pt x="482" y="90298"/>
                </a:lnTo>
                <a:lnTo>
                  <a:pt x="1921" y="91342"/>
                </a:lnTo>
                <a:lnTo>
                  <a:pt x="4306" y="92366"/>
                </a:lnTo>
                <a:lnTo>
                  <a:pt x="7612" y="93360"/>
                </a:lnTo>
                <a:lnTo>
                  <a:pt x="11808" y="94314"/>
                </a:lnTo>
                <a:lnTo>
                  <a:pt x="16853" y="95220"/>
                </a:lnTo>
                <a:lnTo>
                  <a:pt x="22699" y="96067"/>
                </a:lnTo>
                <a:lnTo>
                  <a:pt x="29289" y="96850"/>
                </a:lnTo>
                <a:lnTo>
                  <a:pt x="36561" y="97558"/>
                </a:lnTo>
                <a:lnTo>
                  <a:pt x="44443" y="98187"/>
                </a:lnTo>
                <a:lnTo>
                  <a:pt x="52860" y="98730"/>
                </a:lnTo>
                <a:lnTo>
                  <a:pt x="61732" y="99181"/>
                </a:lnTo>
                <a:lnTo>
                  <a:pt x="70972" y="99537"/>
                </a:lnTo>
                <a:lnTo>
                  <a:pt x="80491" y="99793"/>
                </a:lnTo>
                <a:lnTo>
                  <a:pt x="90198" y="99948"/>
                </a:lnTo>
                <a:lnTo>
                  <a:pt x="100000" y="100000"/>
                </a:lnTo>
                <a:lnTo>
                  <a:pt x="100000" y="100000"/>
                </a:lnTo>
                <a:lnTo>
                  <a:pt x="97550" y="99948"/>
                </a:lnTo>
                <a:lnTo>
                  <a:pt x="95123" y="99793"/>
                </a:lnTo>
                <a:lnTo>
                  <a:pt x="92743" y="99537"/>
                </a:lnTo>
                <a:lnTo>
                  <a:pt x="90433" y="99181"/>
                </a:lnTo>
                <a:lnTo>
                  <a:pt x="88215" y="98730"/>
                </a:lnTo>
                <a:lnTo>
                  <a:pt x="86111" y="98187"/>
                </a:lnTo>
                <a:lnTo>
                  <a:pt x="84140" y="97558"/>
                </a:lnTo>
                <a:lnTo>
                  <a:pt x="82322" y="96850"/>
                </a:lnTo>
                <a:lnTo>
                  <a:pt x="80675" y="96067"/>
                </a:lnTo>
                <a:lnTo>
                  <a:pt x="79213" y="95220"/>
                </a:lnTo>
                <a:lnTo>
                  <a:pt x="77952" y="94314"/>
                </a:lnTo>
                <a:lnTo>
                  <a:pt x="76903" y="93360"/>
                </a:lnTo>
                <a:lnTo>
                  <a:pt x="76076" y="92366"/>
                </a:lnTo>
                <a:lnTo>
                  <a:pt x="75480" y="91342"/>
                </a:lnTo>
                <a:lnTo>
                  <a:pt x="75120" y="90298"/>
                </a:lnTo>
                <a:lnTo>
                  <a:pt x="75000" y="89244"/>
                </a:lnTo>
                <a:lnTo>
                  <a:pt x="75000" y="10756"/>
                </a:lnTo>
                <a:lnTo>
                  <a:pt x="75120" y="9702"/>
                </a:lnTo>
                <a:lnTo>
                  <a:pt x="75480" y="8658"/>
                </a:lnTo>
                <a:lnTo>
                  <a:pt x="76076" y="7634"/>
                </a:lnTo>
                <a:lnTo>
                  <a:pt x="76903" y="6640"/>
                </a:lnTo>
                <a:lnTo>
                  <a:pt x="77952" y="5686"/>
                </a:lnTo>
                <a:lnTo>
                  <a:pt x="79213" y="4780"/>
                </a:lnTo>
                <a:lnTo>
                  <a:pt x="80675" y="3933"/>
                </a:lnTo>
                <a:lnTo>
                  <a:pt x="82322" y="3150"/>
                </a:lnTo>
                <a:lnTo>
                  <a:pt x="84140" y="2442"/>
                </a:lnTo>
                <a:lnTo>
                  <a:pt x="86111" y="1813"/>
                </a:lnTo>
                <a:lnTo>
                  <a:pt x="88215" y="1270"/>
                </a:lnTo>
                <a:lnTo>
                  <a:pt x="90433" y="819"/>
                </a:lnTo>
                <a:lnTo>
                  <a:pt x="92743" y="463"/>
                </a:lnTo>
                <a:lnTo>
                  <a:pt x="95123" y="207"/>
                </a:lnTo>
                <a:lnTo>
                  <a:pt x="97550" y="52"/>
                </a:lnTo>
                <a:lnTo>
                  <a:pt x="100000" y="0"/>
                </a:lnTo>
                <a:lnTo>
                  <a:pt x="100000" y="0"/>
                </a:lnTo>
                <a:close/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el-1786839479200-20"/>
          <p:cNvSpPr/>
          <p:nvPr/>
        </p:nvSpPr>
        <p:spPr>
          <a:xfrm>
            <a:off x="5079206" y="3406006"/>
            <a:ext cx="157163" cy="157163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69588" y="78294"/>
                </a:moveTo>
                <a:lnTo>
                  <a:pt x="69588" y="78294"/>
                </a:lnTo>
                <a:lnTo>
                  <a:pt x="18941" y="27471"/>
                </a:lnTo>
                <a:cubicBezTo>
                  <a:pt x="14510" y="33549"/>
                  <a:pt x="12235" y="40569"/>
                  <a:pt x="12118" y="48529"/>
                </a:cubicBezTo>
                <a:lnTo>
                  <a:pt x="12118" y="48529"/>
                </a:lnTo>
                <a:cubicBezTo>
                  <a:pt x="12392" y="58882"/>
                  <a:pt x="15941" y="67471"/>
                  <a:pt x="22765" y="74294"/>
                </a:cubicBezTo>
                <a:lnTo>
                  <a:pt x="22765" y="74294"/>
                </a:lnTo>
                <a:cubicBezTo>
                  <a:pt x="29588" y="81118"/>
                  <a:pt x="38176" y="84667"/>
                  <a:pt x="48529" y="84941"/>
                </a:cubicBezTo>
                <a:lnTo>
                  <a:pt x="48529" y="84941"/>
                </a:lnTo>
                <a:cubicBezTo>
                  <a:pt x="56490" y="84824"/>
                  <a:pt x="63510" y="82608"/>
                  <a:pt x="69588" y="78294"/>
                </a:cubicBezTo>
                <a:lnTo>
                  <a:pt x="69588" y="78294"/>
                </a:lnTo>
                <a:moveTo>
                  <a:pt x="78294" y="69588"/>
                </a:moveTo>
                <a:lnTo>
                  <a:pt x="78294" y="69588"/>
                </a:lnTo>
                <a:cubicBezTo>
                  <a:pt x="82608" y="63510"/>
                  <a:pt x="84824" y="56490"/>
                  <a:pt x="84941" y="48529"/>
                </a:cubicBezTo>
                <a:lnTo>
                  <a:pt x="84941" y="48529"/>
                </a:lnTo>
                <a:cubicBezTo>
                  <a:pt x="84667" y="38176"/>
                  <a:pt x="81118" y="29588"/>
                  <a:pt x="74294" y="22765"/>
                </a:cubicBezTo>
                <a:lnTo>
                  <a:pt x="74294" y="22765"/>
                </a:lnTo>
                <a:cubicBezTo>
                  <a:pt x="67471" y="15941"/>
                  <a:pt x="58882" y="12392"/>
                  <a:pt x="48529" y="12118"/>
                </a:cubicBezTo>
                <a:lnTo>
                  <a:pt x="48529" y="12118"/>
                </a:lnTo>
                <a:cubicBezTo>
                  <a:pt x="40569" y="12235"/>
                  <a:pt x="33549" y="14510"/>
                  <a:pt x="27471" y="18941"/>
                </a:cubicBezTo>
                <a:lnTo>
                  <a:pt x="27471" y="18941"/>
                </a:lnTo>
                <a:lnTo>
                  <a:pt x="78294" y="69588"/>
                </a:lnTo>
                <a:moveTo>
                  <a:pt x="0" y="48529"/>
                </a:moveTo>
                <a:lnTo>
                  <a:pt x="0" y="48529"/>
                </a:lnTo>
                <a:cubicBezTo>
                  <a:pt x="118" y="39667"/>
                  <a:pt x="2275" y="31588"/>
                  <a:pt x="6471" y="24294"/>
                </a:cubicBezTo>
                <a:lnTo>
                  <a:pt x="6471" y="24294"/>
                </a:lnTo>
                <a:lnTo>
                  <a:pt x="6471" y="24294"/>
                </a:lnTo>
                <a:cubicBezTo>
                  <a:pt x="10745" y="16961"/>
                  <a:pt x="16686" y="11020"/>
                  <a:pt x="24294" y="6471"/>
                </a:cubicBezTo>
                <a:lnTo>
                  <a:pt x="24294" y="6471"/>
                </a:lnTo>
                <a:cubicBezTo>
                  <a:pt x="31980" y="2157"/>
                  <a:pt x="40059" y="0"/>
                  <a:pt x="48529" y="0"/>
                </a:cubicBezTo>
                <a:lnTo>
                  <a:pt x="48529" y="0"/>
                </a:lnTo>
                <a:cubicBezTo>
                  <a:pt x="57000" y="0"/>
                  <a:pt x="65098" y="2157"/>
                  <a:pt x="72824" y="6471"/>
                </a:cubicBezTo>
                <a:lnTo>
                  <a:pt x="72824" y="6471"/>
                </a:lnTo>
                <a:cubicBezTo>
                  <a:pt x="80392" y="11020"/>
                  <a:pt x="86314" y="16961"/>
                  <a:pt x="90588" y="24294"/>
                </a:cubicBezTo>
                <a:lnTo>
                  <a:pt x="90588" y="24294"/>
                </a:lnTo>
                <a:cubicBezTo>
                  <a:pt x="94784" y="31588"/>
                  <a:pt x="96941" y="39667"/>
                  <a:pt x="97059" y="48529"/>
                </a:cubicBezTo>
                <a:lnTo>
                  <a:pt x="97059" y="48529"/>
                </a:lnTo>
                <a:cubicBezTo>
                  <a:pt x="96941" y="57392"/>
                  <a:pt x="94784" y="65490"/>
                  <a:pt x="90588" y="72824"/>
                </a:cubicBezTo>
                <a:lnTo>
                  <a:pt x="90588" y="72824"/>
                </a:lnTo>
                <a:cubicBezTo>
                  <a:pt x="86314" y="80118"/>
                  <a:pt x="80392" y="86039"/>
                  <a:pt x="72824" y="90588"/>
                </a:cubicBezTo>
                <a:lnTo>
                  <a:pt x="72824" y="90588"/>
                </a:lnTo>
                <a:cubicBezTo>
                  <a:pt x="65098" y="94902"/>
                  <a:pt x="57000" y="97059"/>
                  <a:pt x="48529" y="97059"/>
                </a:cubicBezTo>
                <a:lnTo>
                  <a:pt x="48529" y="97059"/>
                </a:lnTo>
                <a:cubicBezTo>
                  <a:pt x="40059" y="97059"/>
                  <a:pt x="31980" y="94902"/>
                  <a:pt x="24294" y="90588"/>
                </a:cubicBezTo>
                <a:lnTo>
                  <a:pt x="24294" y="90588"/>
                </a:lnTo>
                <a:cubicBezTo>
                  <a:pt x="16686" y="86039"/>
                  <a:pt x="10745" y="80118"/>
                  <a:pt x="6471" y="72824"/>
                </a:cubicBezTo>
                <a:lnTo>
                  <a:pt x="6471" y="72824"/>
                </a:lnTo>
                <a:cubicBezTo>
                  <a:pt x="2275" y="65490"/>
                  <a:pt x="118" y="57392"/>
                  <a:pt x="0" y="48529"/>
                </a:cubicBezTo>
                <a:lnTo>
                  <a:pt x="0" y="48529"/>
                </a:lnTo>
              </a:path>
            </a:pathLst>
          </a:custGeom>
          <a:solidFill>
            <a:srgbClr val="C0392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el-1786839479093-9"/>
          <p:cNvSpPr txBox="1"/>
          <p:nvPr/>
        </p:nvSpPr>
        <p:spPr>
          <a:xfrm>
            <a:off x="707231" y="1593279"/>
            <a:ext cx="3791902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08915"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变化二：兼营与混合销售</a:t>
            </a:r>
          </a:p>
        </p:txBody>
      </p:sp>
      <p:sp>
        <p:nvSpPr>
          <p:cNvPr id="26" name="el-1786839479094-10"/>
          <p:cNvSpPr txBox="1"/>
          <p:nvPr/>
        </p:nvSpPr>
        <p:spPr>
          <a:xfrm>
            <a:off x="707231" y="1936179"/>
            <a:ext cx="3671888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混合销售：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一个销售行为包含两样东西（如卖设备+安装），按主营税率。</a:t>
            </a:r>
          </a:p>
        </p:txBody>
      </p:sp>
      <p:sp>
        <p:nvSpPr>
          <p:cNvPr id="27" name="el-1786839479095-11"/>
          <p:cNvSpPr txBox="1"/>
          <p:nvPr/>
        </p:nvSpPr>
        <p:spPr>
          <a:xfrm>
            <a:off x="707231" y="2379092"/>
            <a:ext cx="3671888" cy="3857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515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兼营：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多个独立业务（如卖设备+咨询服务），须分别核算，不分别核算从高适用税率。</a:t>
            </a:r>
          </a:p>
        </p:txBody>
      </p:sp>
      <p:sp>
        <p:nvSpPr>
          <p:cNvPr id="28" name="el-1786839479113-21"/>
          <p:cNvSpPr txBox="1"/>
          <p:nvPr/>
        </p:nvSpPr>
        <p:spPr>
          <a:xfrm>
            <a:off x="864394" y="2950592"/>
            <a:ext cx="3490436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171450"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风险提示</a:t>
            </a:r>
          </a:p>
        </p:txBody>
      </p:sp>
      <p:sp>
        <p:nvSpPr>
          <p:cNvPr id="29" name="el-1786839479116-26"/>
          <p:cNvSpPr txBox="1"/>
          <p:nvPr/>
        </p:nvSpPr>
        <p:spPr>
          <a:xfrm>
            <a:off x="864394" y="3172048"/>
            <a:ext cx="3640884" cy="1821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合同定性的力量比想象的大 —— 合同怎么写，税就怎么交。</a:t>
            </a:r>
          </a:p>
        </p:txBody>
      </p:sp>
      <p:sp>
        <p:nvSpPr>
          <p:cNvPr id="30" name="el-1786839479113-22"/>
          <p:cNvSpPr txBox="1"/>
          <p:nvPr/>
        </p:nvSpPr>
        <p:spPr>
          <a:xfrm>
            <a:off x="909042" y="3568080"/>
            <a:ext cx="1056561" cy="1821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合同定性决定税率</a:t>
            </a:r>
          </a:p>
        </p:txBody>
      </p:sp>
      <p:sp>
        <p:nvSpPr>
          <p:cNvPr id="31" name="el-1786839479095-12"/>
          <p:cNvSpPr txBox="1"/>
          <p:nvPr/>
        </p:nvSpPr>
        <p:spPr>
          <a:xfrm>
            <a:off x="4922044" y="1593279"/>
            <a:ext cx="3791902" cy="257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indent="228600" algn="l">
              <a:lnSpc>
                <a:spcPct val="100000"/>
              </a:lnSpc>
            </a:pPr>
            <a:r>
              <a:rPr sz="135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变化三：留抵退税常态化</a:t>
            </a:r>
          </a:p>
        </p:txBody>
      </p:sp>
      <p:sp>
        <p:nvSpPr>
          <p:cNvPr id="32" name="el-1786839479096-13"/>
          <p:cNvSpPr txBox="1"/>
          <p:nvPr/>
        </p:nvSpPr>
        <p:spPr>
          <a:xfrm>
            <a:off x="4922044" y="1936179"/>
            <a:ext cx="3761899" cy="1928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四个行业</a:t>
            </a: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可按月申请留抵退税：</a:t>
            </a:r>
          </a:p>
        </p:txBody>
      </p:sp>
      <p:sp>
        <p:nvSpPr>
          <p:cNvPr id="33" name="el-1786839479114-23"/>
          <p:cNvSpPr txBox="1"/>
          <p:nvPr/>
        </p:nvSpPr>
        <p:spPr>
          <a:xfrm>
            <a:off x="5064919" y="2200498"/>
            <a:ext cx="3989356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制造业 / 科研 / 软件 / 生态环保</a:t>
            </a:r>
          </a:p>
        </p:txBody>
      </p:sp>
      <p:sp>
        <p:nvSpPr>
          <p:cNvPr id="34" name="el-1786839479114-24"/>
          <p:cNvSpPr txBox="1"/>
          <p:nvPr/>
        </p:nvSpPr>
        <p:spPr>
          <a:xfrm>
            <a:off x="4922044" y="2459013"/>
            <a:ext cx="1247299" cy="171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新增留抵退税比例：</a:t>
            </a:r>
          </a:p>
        </p:txBody>
      </p:sp>
      <p:sp>
        <p:nvSpPr>
          <p:cNvPr id="35" name="el-1786839479111-19"/>
          <p:cNvSpPr txBox="1"/>
          <p:nvPr/>
        </p:nvSpPr>
        <p:spPr>
          <a:xfrm>
            <a:off x="5064919" y="2716188"/>
            <a:ext cx="3824764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≤1亿元部分退 </a:t>
            </a: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60%</a:t>
            </a:r>
          </a:p>
        </p:txBody>
      </p:sp>
      <p:sp>
        <p:nvSpPr>
          <p:cNvPr id="36" name="el-1786839479112-20"/>
          <p:cNvSpPr txBox="1"/>
          <p:nvPr/>
        </p:nvSpPr>
        <p:spPr>
          <a:xfrm>
            <a:off x="5064919" y="2938983"/>
            <a:ext cx="3865912" cy="1799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>
              <a:lnSpc>
                <a:spcPct val="100000"/>
              </a:lnSpc>
            </a:pPr>
            <a:r>
              <a:rPr sz="1010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&gt;1亿元部分退 </a:t>
            </a: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30%</a:t>
            </a:r>
          </a:p>
        </p:txBody>
      </p:sp>
      <p:sp>
        <p:nvSpPr>
          <p:cNvPr id="37" name="el-1786839479116-25"/>
          <p:cNvSpPr txBox="1"/>
          <p:nvPr/>
        </p:nvSpPr>
        <p:spPr>
          <a:xfrm>
            <a:off x="5322094" y="3304654"/>
            <a:ext cx="3157538" cy="3598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l">
              <a:lnSpc>
                <a:spcPts val="1415"/>
              </a:lnSpc>
            </a:pPr>
            <a:r>
              <a:rPr sz="1010" b="1">
                <a:solidFill>
                  <a:srgbClr val="1A1A2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稽查重点：存在涉税风险疑点、被稽查立案未结案、申报比对异常、取得异常扣税凭证 → </a:t>
            </a:r>
            <a:r>
              <a:rPr sz="1010" b="1">
                <a:solidFill>
                  <a:srgbClr val="D4A017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暂停/终止退税</a:t>
            </a:r>
          </a:p>
        </p:txBody>
      </p:sp>
      <p:sp>
        <p:nvSpPr>
          <p:cNvPr id="38" name="el-1786839479201-21"/>
          <p:cNvSpPr/>
          <p:nvPr/>
        </p:nvSpPr>
        <p:spPr>
          <a:xfrm>
            <a:off x="0" y="0"/>
            <a:ext cx="42863" cy="5143500"/>
          </a:xfrm>
          <a:custGeom>
            <a:avLst/>
            <a:gdLst/>
            <a:ahLst/>
            <a:cxnLst/>
            <a:rect l="l" t="t" r="r" b="b"/>
            <a:pathLst>
              <a:path w="100000" h="100000">
                <a:moveTo>
                  <a:pt x="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0" y="100000"/>
                </a:lnTo>
                <a:close/>
              </a:path>
            </a:pathLst>
          </a:custGeom>
          <a:solidFill>
            <a:srgbClr val="D4A01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53,&quot;left&quot;:31.5,&quot;top&quot;:147.93748031496062,&quot;width&quot;:65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9.79299212598426,&quot;left&quot;:31.5,&quot;top&quot;:162.50976377952756,&quot;width&quot;:657.2250393700787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2031</Words>
  <Application>WPS 演示</Application>
  <PresentationFormat>全屏显示(16:9)</PresentationFormat>
  <Paragraphs>656</Paragraphs>
  <Slides>44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5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</dc:title>
  <dc:creator>html-to-pptx-demo</dc:creator>
  <cp:lastModifiedBy>ASUS</cp:lastModifiedBy>
  <cp:revision>11</cp:revision>
  <dcterms:created xsi:type="dcterms:W3CDTF">2026-08-16T00:19:00Z</dcterms:created>
  <dcterms:modified xsi:type="dcterms:W3CDTF">2026-09-07T08:48:52Z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651219B015F547D0A4E32ED21AA15BB9_13</vt:lpwstr>
  </property>
  <property fmtid="{D5CDD505-2E9C-101B-9397-08002B2CF9AE}" pid="3" name="KSOProductBuildVer">
    <vt:lpwstr>2052-12.1.0.28043</vt:lpwstr>
  </property>
</Properties>
</file>